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3"/>
  </p:handout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82" r:id="rId25"/>
    <p:sldId id="283" r:id="rId26"/>
    <p:sldId id="284" r:id="rId27"/>
    <p:sldId id="285" r:id="rId28"/>
    <p:sldId id="287" r:id="rId29"/>
    <p:sldId id="290" r:id="rId30"/>
    <p:sldId id="292" r:id="rId31"/>
    <p:sldId id="288" r:id="rId3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B-2018-14" initials="B" lastIdx="1" clrIdx="0"/>
  <p:cmAuthor id="0" name="微软用户" initials="微软用户" lastIdx="2" clrIdx="0"/>
  <p:cmAuthor id="2" name="Ingree Li (CN - ASR)" initials="IL(A" lastIdx="12" clrIdx="1"/>
  <p:cmAuthor id="3" name="Zhou, Mona (SZ/RC)" initials="ZM(" lastIdx="14" clrIdx="2"/>
  <p:cmAuthor id="4" name="Tong, Tina (SZ/RC)" initials="TT(" lastIdx="11" clrIdx="3"/>
  <p:cmAuthor id="5" name="Wang, Evelyn J (SZ/RC)" initials="WEJ(" lastIdx="2" clrIdx="4"/>
  <p:cmAuthor id="7" name="Administrator" initials="A"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1D8D5F"/>
    <a:srgbClr val="FFFFFF"/>
    <a:srgbClr val="058A82"/>
    <a:srgbClr val="E2E000"/>
    <a:srgbClr val="53B129"/>
    <a:srgbClr val="02602E"/>
    <a:srgbClr val="FFC000"/>
    <a:srgbClr val="08B689"/>
    <a:srgbClr val="79B50F"/>
    <a:srgbClr val="09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1" autoAdjust="0"/>
    <p:restoredTop sz="96404" autoAdjust="0"/>
  </p:normalViewPr>
  <p:slideViewPr>
    <p:cSldViewPr>
      <p:cViewPr varScale="1">
        <p:scale>
          <a:sx n="78" d="100"/>
          <a:sy n="78" d="100"/>
        </p:scale>
        <p:origin x="998" y="67"/>
      </p:cViewPr>
      <p:guideLst>
        <p:guide orient="horz" pos="333"/>
        <p:guide pos="4050"/>
        <p:guide pos="537"/>
        <p:guide orient="horz" pos="4150"/>
        <p:guide pos="7620"/>
        <p:guide pos="345"/>
        <p:guide pos="1298"/>
      </p:guideLst>
    </p:cSldViewPr>
  </p:slideViewPr>
  <p:outlineViewPr>
    <p:cViewPr>
      <p:scale>
        <a:sx n="100" d="100"/>
        <a:sy n="100" d="100"/>
      </p:scale>
      <p:origin x="0" y="-2117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52" name=""/>
        <p:cNvGrpSpPr/>
        <p:nvPr/>
      </p:nvGrpSpPr>
      <p:grpSpPr>
        <a:xfrm>
          <a:off x="0" y="0"/>
          <a:ext cx="0" cy="0"/>
          <a:chOff x="0" y="0"/>
          <a:chExt cx="0" cy="0"/>
        </a:xfrm>
      </p:grpSpPr>
      <p:sp>
        <p:nvSpPr>
          <p:cNvPr id="104881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81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104881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81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51" name=""/>
        <p:cNvGrpSpPr/>
        <p:nvPr/>
      </p:nvGrpSpPr>
      <p:grpSpPr>
        <a:xfrm>
          <a:off x="0" y="0"/>
          <a:ext cx="0" cy="0"/>
          <a:chOff x="0" y="0"/>
          <a:chExt cx="0" cy="0"/>
        </a:xfrm>
      </p:grpSpPr>
      <p:sp>
        <p:nvSpPr>
          <p:cNvPr id="1048806"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807"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24D97-E667-405D-B634-E583E2108D71}" type="datetimeFigureOut">
              <a:rPr lang="zh-CN" altLang="en-US"/>
            </a:fld>
            <a:endParaRPr lang="zh-CN" altLang="en-US"/>
          </a:p>
        </p:txBody>
      </p:sp>
      <p:sp>
        <p:nvSpPr>
          <p:cNvPr id="1048808"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pPr lvl="0"/>
            <a:endParaRPr lang="zh-CN" altLang="en-US" noProof="0"/>
          </a:p>
        </p:txBody>
      </p:sp>
      <p:sp>
        <p:nvSpPr>
          <p:cNvPr id="1048809"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48810"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811"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3" name="幻灯片图像占位符 1"/>
          <p:cNvSpPr>
            <a:spLocks noGrp="1" noRot="1" noChangeAspect="1"/>
          </p:cNvSpPr>
          <p:nvPr>
            <p:ph type="sldImg"/>
          </p:nvPr>
        </p:nvSpPr>
        <p:spPr/>
      </p:sp>
      <p:sp>
        <p:nvSpPr>
          <p:cNvPr id="1048624" name="备注占位符 2"/>
          <p:cNvSpPr>
            <a:spLocks noGrp="1"/>
          </p:cNvSpPr>
          <p:nvPr>
            <p:ph type="body" idx="1"/>
          </p:nvPr>
        </p:nvSpPr>
        <p:spPr/>
        <p:txBody>
          <a:bodyPr/>
          <a:p>
            <a:endParaRPr lang="zh-CN" altLang="en-US"/>
          </a:p>
        </p:txBody>
      </p:sp>
      <p:sp>
        <p:nvSpPr>
          <p:cNvPr id="1048625"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p>
            <a:endParaRPr lang="zh-CN" altLang="en-US"/>
          </a:p>
        </p:txBody>
      </p:sp>
      <p:sp>
        <p:nvSpPr>
          <p:cNvPr id="1048710"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714" name="幻灯片图像占位符 1"/>
          <p:cNvSpPr>
            <a:spLocks noGrp="1" noRot="1" noChangeAspect="1"/>
          </p:cNvSpPr>
          <p:nvPr>
            <p:ph type="sldImg"/>
          </p:nvPr>
        </p:nvSpPr>
        <p:spPr/>
      </p:sp>
      <p:sp>
        <p:nvSpPr>
          <p:cNvPr id="1048715" name="备注占位符 2"/>
          <p:cNvSpPr>
            <a:spLocks noGrp="1"/>
          </p:cNvSpPr>
          <p:nvPr>
            <p:ph type="body" idx="1"/>
          </p:nvPr>
        </p:nvSpPr>
        <p:spPr/>
        <p:txBody>
          <a:bodyPr/>
          <a:p>
            <a:endParaRPr lang="zh-CN" altLang="en-US"/>
          </a:p>
        </p:txBody>
      </p:sp>
      <p:sp>
        <p:nvSpPr>
          <p:cNvPr id="1048716"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720" name="幻灯片图像占位符 1"/>
          <p:cNvSpPr>
            <a:spLocks noGrp="1" noRot="1" noChangeAspect="1"/>
          </p:cNvSpPr>
          <p:nvPr>
            <p:ph type="sldImg"/>
          </p:nvPr>
        </p:nvSpPr>
        <p:spPr/>
      </p:sp>
      <p:sp>
        <p:nvSpPr>
          <p:cNvPr id="1048721" name="备注占位符 2"/>
          <p:cNvSpPr>
            <a:spLocks noGrp="1"/>
          </p:cNvSpPr>
          <p:nvPr>
            <p:ph type="body" idx="1"/>
          </p:nvPr>
        </p:nvSpPr>
        <p:spPr/>
        <p:txBody>
          <a:bodyPr/>
          <a:p>
            <a:endParaRPr lang="zh-CN" altLang="en-US"/>
          </a:p>
        </p:txBody>
      </p:sp>
      <p:sp>
        <p:nvSpPr>
          <p:cNvPr id="1048722" name="灯片编号占位符 3"/>
          <p:cNvSpPr>
            <a:spLocks noGrp="1"/>
          </p:cNvSpPr>
          <p:nvPr>
            <p:ph type="sldNum" sz="quarter" idx="10"/>
          </p:nvPr>
        </p:nvSpPr>
        <p:spPr/>
        <p:txBody>
          <a:bodyPr/>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725" name="幻灯片图像占位符 1"/>
          <p:cNvSpPr>
            <a:spLocks noGrp="1" noRot="1" noChangeAspect="1"/>
          </p:cNvSpPr>
          <p:nvPr>
            <p:ph type="sldImg"/>
          </p:nvPr>
        </p:nvSpPr>
        <p:spPr/>
      </p:sp>
      <p:sp>
        <p:nvSpPr>
          <p:cNvPr id="1048726" name="备注占位符 2"/>
          <p:cNvSpPr>
            <a:spLocks noGrp="1"/>
          </p:cNvSpPr>
          <p:nvPr>
            <p:ph type="body" idx="1"/>
          </p:nvPr>
        </p:nvSpPr>
        <p:spPr/>
        <p:txBody>
          <a:bodyPr/>
          <a:p>
            <a:endParaRPr lang="zh-CN" altLang="en-US"/>
          </a:p>
        </p:txBody>
      </p:sp>
      <p:sp>
        <p:nvSpPr>
          <p:cNvPr id="1048727"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733" name="幻灯片图像占位符 1"/>
          <p:cNvSpPr>
            <a:spLocks noGrp="1" noRot="1" noChangeAspect="1"/>
          </p:cNvSpPr>
          <p:nvPr>
            <p:ph type="sldImg"/>
          </p:nvPr>
        </p:nvSpPr>
        <p:spPr/>
      </p:sp>
      <p:sp>
        <p:nvSpPr>
          <p:cNvPr id="1048734" name="备注占位符 2"/>
          <p:cNvSpPr>
            <a:spLocks noGrp="1"/>
          </p:cNvSpPr>
          <p:nvPr>
            <p:ph type="body" idx="1"/>
          </p:nvPr>
        </p:nvSpPr>
        <p:spPr/>
        <p:txBody>
          <a:bodyPr/>
          <a:p>
            <a:endParaRPr lang="zh-CN" altLang="en-US"/>
          </a:p>
        </p:txBody>
      </p:sp>
      <p:sp>
        <p:nvSpPr>
          <p:cNvPr id="1048735"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740" name="幻灯片图像占位符 1"/>
          <p:cNvSpPr>
            <a:spLocks noGrp="1" noRot="1" noChangeAspect="1"/>
          </p:cNvSpPr>
          <p:nvPr>
            <p:ph type="sldImg"/>
          </p:nvPr>
        </p:nvSpPr>
        <p:spPr/>
      </p:sp>
      <p:sp>
        <p:nvSpPr>
          <p:cNvPr id="1048741" name="备注占位符 2"/>
          <p:cNvSpPr>
            <a:spLocks noGrp="1"/>
          </p:cNvSpPr>
          <p:nvPr>
            <p:ph type="body" idx="1"/>
          </p:nvPr>
        </p:nvSpPr>
        <p:spPr/>
        <p:txBody>
          <a:bodyPr/>
          <a:p>
            <a:endParaRPr lang="zh-CN" altLang="en-US"/>
          </a:p>
        </p:txBody>
      </p:sp>
      <p:sp>
        <p:nvSpPr>
          <p:cNvPr id="1048742"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745" name="幻灯片图像占位符 1"/>
          <p:cNvSpPr>
            <a:spLocks noGrp="1" noRot="1" noChangeAspect="1"/>
          </p:cNvSpPr>
          <p:nvPr>
            <p:ph type="sldImg"/>
          </p:nvPr>
        </p:nvSpPr>
        <p:spPr/>
      </p:sp>
      <p:sp>
        <p:nvSpPr>
          <p:cNvPr id="1048746" name="备注占位符 2"/>
          <p:cNvSpPr>
            <a:spLocks noGrp="1"/>
          </p:cNvSpPr>
          <p:nvPr>
            <p:ph type="body" idx="1"/>
          </p:nvPr>
        </p:nvSpPr>
        <p:spPr/>
        <p:txBody>
          <a:bodyPr/>
          <a:p>
            <a:endParaRPr lang="zh-CN" altLang="en-US"/>
          </a:p>
        </p:txBody>
      </p:sp>
      <p:sp>
        <p:nvSpPr>
          <p:cNvPr id="1048747"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7" name="幻灯片图像占位符 1"/>
          <p:cNvSpPr>
            <a:spLocks noGrp="1" noRot="1" noChangeAspect="1"/>
          </p:cNvSpPr>
          <p:nvPr>
            <p:ph type="sldImg"/>
          </p:nvPr>
        </p:nvSpPr>
        <p:spPr/>
      </p:sp>
      <p:sp>
        <p:nvSpPr>
          <p:cNvPr id="1048608" name="备注占位符 2"/>
          <p:cNvSpPr>
            <a:spLocks noGrp="1"/>
          </p:cNvSpPr>
          <p:nvPr>
            <p:ph type="body" idx="1"/>
          </p:nvPr>
        </p:nvSpPr>
        <p:spPr/>
        <p:txBody>
          <a:bodyPr/>
          <a:p>
            <a:endParaRPr lang="zh-CN" altLang="en-US"/>
          </a:p>
        </p:txBody>
      </p:sp>
      <p:sp>
        <p:nvSpPr>
          <p:cNvPr id="1048609"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7" name="幻灯片图像占位符 1"/>
          <p:cNvSpPr>
            <a:spLocks noGrp="1" noRot="1" noChangeAspect="1"/>
          </p:cNvSpPr>
          <p:nvPr>
            <p:ph type="sldImg"/>
          </p:nvPr>
        </p:nvSpPr>
        <p:spPr/>
      </p:sp>
      <p:sp>
        <p:nvSpPr>
          <p:cNvPr id="1048598" name="备注占位符 2"/>
          <p:cNvSpPr>
            <a:spLocks noGrp="1"/>
          </p:cNvSpPr>
          <p:nvPr>
            <p:ph type="body" idx="1"/>
          </p:nvPr>
        </p:nvSpPr>
        <p:spPr/>
        <p:txBody>
          <a:bodyPr/>
          <a:p>
            <a:endParaRPr lang="zh-CN" altLang="en-US"/>
          </a:p>
        </p:txBody>
      </p:sp>
      <p:sp>
        <p:nvSpPr>
          <p:cNvPr id="1048599" name="灯片编号占位符 3"/>
          <p:cNvSpPr>
            <a:spLocks noGrp="1"/>
          </p:cNvSpPr>
          <p:nvPr>
            <p:ph type="sldNum" sz="quarter" idx="10"/>
          </p:nvPr>
        </p:nvSpPr>
        <p:spPr/>
        <p:txBody>
          <a:bodyPr/>
          <a:p>
            <a:fld id="{8927DC7C-EA85-41EA-BE8E-3BC04B9579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86" name="幻灯片图像占位符 1"/>
          <p:cNvSpPr>
            <a:spLocks noGrp="1" noRot="1" noChangeAspect="1"/>
          </p:cNvSpPr>
          <p:nvPr>
            <p:ph type="sldImg"/>
          </p:nvPr>
        </p:nvSpPr>
        <p:spPr/>
      </p:sp>
      <p:sp>
        <p:nvSpPr>
          <p:cNvPr id="1048587" name="备注占位符 2"/>
          <p:cNvSpPr>
            <a:spLocks noGrp="1"/>
          </p:cNvSpPr>
          <p:nvPr>
            <p:ph type="body" idx="1"/>
          </p:nvPr>
        </p:nvSpPr>
        <p:spPr/>
        <p:txBody>
          <a:bodyPr/>
          <a:p>
            <a:endParaRPr lang="zh-CN" altLang="en-US"/>
          </a:p>
        </p:txBody>
      </p:sp>
      <p:sp>
        <p:nvSpPr>
          <p:cNvPr id="1048588"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p>
            <a:endParaRPr lang="zh-CN" altLang="en-US"/>
          </a:p>
        </p:txBody>
      </p:sp>
      <p:sp>
        <p:nvSpPr>
          <p:cNvPr id="1048653"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91" name="幻灯片图像占位符 1"/>
          <p:cNvSpPr>
            <a:spLocks noGrp="1" noRot="1" noChangeAspect="1"/>
          </p:cNvSpPr>
          <p:nvPr>
            <p:ph type="sldImg"/>
          </p:nvPr>
        </p:nvSpPr>
        <p:spPr/>
      </p:sp>
      <p:sp>
        <p:nvSpPr>
          <p:cNvPr id="1048592" name="备注占位符 2"/>
          <p:cNvSpPr>
            <a:spLocks noGrp="1"/>
          </p:cNvSpPr>
          <p:nvPr>
            <p:ph type="body" idx="1"/>
          </p:nvPr>
        </p:nvSpPr>
        <p:spPr/>
        <p:txBody>
          <a:bodyPr/>
          <a:p>
            <a:endParaRPr lang="zh-CN" altLang="en-US"/>
          </a:p>
        </p:txBody>
      </p:sp>
      <p:sp>
        <p:nvSpPr>
          <p:cNvPr id="1048593"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2" name="幻灯片图像占位符 1"/>
          <p:cNvSpPr>
            <a:spLocks noGrp="1" noRot="1" noChangeAspect="1"/>
          </p:cNvSpPr>
          <p:nvPr>
            <p:ph type="sldImg"/>
          </p:nvPr>
        </p:nvSpPr>
        <p:spPr/>
      </p:sp>
      <p:sp>
        <p:nvSpPr>
          <p:cNvPr id="1048603" name="备注占位符 2"/>
          <p:cNvSpPr>
            <a:spLocks noGrp="1"/>
          </p:cNvSpPr>
          <p:nvPr>
            <p:ph type="body" idx="1"/>
          </p:nvPr>
        </p:nvSpPr>
        <p:spPr/>
        <p:txBody>
          <a:bodyPr/>
          <a:p>
            <a:endParaRPr lang="zh-CN" altLang="en-US"/>
          </a:p>
        </p:txBody>
      </p:sp>
      <p:sp>
        <p:nvSpPr>
          <p:cNvPr id="1048604"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761" name="幻灯片图像占位符 1"/>
          <p:cNvSpPr>
            <a:spLocks noGrp="1" noRot="1" noChangeAspect="1"/>
          </p:cNvSpPr>
          <p:nvPr>
            <p:ph type="sldImg"/>
          </p:nvPr>
        </p:nvSpPr>
        <p:spPr/>
      </p:sp>
      <p:sp>
        <p:nvSpPr>
          <p:cNvPr id="1048762" name="备注占位符 2"/>
          <p:cNvSpPr>
            <a:spLocks noGrp="1"/>
          </p:cNvSpPr>
          <p:nvPr>
            <p:ph type="body" idx="1"/>
          </p:nvPr>
        </p:nvSpPr>
        <p:spPr/>
        <p:txBody>
          <a:bodyPr/>
          <a:p>
            <a:endParaRPr lang="zh-CN" altLang="en-US"/>
          </a:p>
        </p:txBody>
      </p:sp>
      <p:sp>
        <p:nvSpPr>
          <p:cNvPr id="1048763" name="灯片编号占位符 3"/>
          <p:cNvSpPr>
            <a:spLocks noGrp="1"/>
          </p:cNvSpPr>
          <p:nvPr>
            <p:ph type="sldNum" sz="quarter" idx="10"/>
          </p:nvPr>
        </p:nvSpPr>
        <p:spPr/>
        <p:txBody>
          <a:bodyPr/>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781" name="幻灯片图像占位符 1"/>
          <p:cNvSpPr>
            <a:spLocks noGrp="1" noRot="1" noChangeAspect="1"/>
          </p:cNvSpPr>
          <p:nvPr>
            <p:ph type="sldImg"/>
          </p:nvPr>
        </p:nvSpPr>
        <p:spPr/>
      </p:sp>
      <p:sp>
        <p:nvSpPr>
          <p:cNvPr id="1048782" name="备注占位符 2"/>
          <p:cNvSpPr>
            <a:spLocks noGrp="1"/>
          </p:cNvSpPr>
          <p:nvPr>
            <p:ph type="body" idx="1"/>
          </p:nvPr>
        </p:nvSpPr>
        <p:spPr/>
        <p:txBody>
          <a:bodyPr/>
          <a:p>
            <a:endParaRPr lang="zh-CN" altLang="en-US"/>
          </a:p>
        </p:txBody>
      </p:sp>
      <p:sp>
        <p:nvSpPr>
          <p:cNvPr id="1048783"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786" name="幻灯片图像占位符 1"/>
          <p:cNvSpPr>
            <a:spLocks noGrp="1" noRot="1" noChangeAspect="1"/>
          </p:cNvSpPr>
          <p:nvPr>
            <p:ph type="sldImg"/>
          </p:nvPr>
        </p:nvSpPr>
        <p:spPr/>
      </p:sp>
      <p:sp>
        <p:nvSpPr>
          <p:cNvPr id="1048787" name="备注占位符 2"/>
          <p:cNvSpPr>
            <a:spLocks noGrp="1"/>
          </p:cNvSpPr>
          <p:nvPr>
            <p:ph type="body" idx="1"/>
          </p:nvPr>
        </p:nvSpPr>
        <p:spPr/>
        <p:txBody>
          <a:bodyPr/>
          <a:p>
            <a:endParaRPr lang="zh-CN" altLang="en-US"/>
          </a:p>
        </p:txBody>
      </p:sp>
      <p:sp>
        <p:nvSpPr>
          <p:cNvPr id="1048788"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791" name="幻灯片图像占位符 1"/>
          <p:cNvSpPr>
            <a:spLocks noGrp="1" noRot="1" noChangeAspect="1"/>
          </p:cNvSpPr>
          <p:nvPr>
            <p:ph type="sldImg"/>
          </p:nvPr>
        </p:nvSpPr>
        <p:spPr/>
      </p:sp>
      <p:sp>
        <p:nvSpPr>
          <p:cNvPr id="1048792" name="备注占位符 2"/>
          <p:cNvSpPr>
            <a:spLocks noGrp="1"/>
          </p:cNvSpPr>
          <p:nvPr>
            <p:ph type="body" idx="1"/>
          </p:nvPr>
        </p:nvSpPr>
        <p:spPr/>
        <p:txBody>
          <a:bodyPr/>
          <a:p>
            <a:endParaRPr lang="zh-CN" altLang="en-US"/>
          </a:p>
        </p:txBody>
      </p:sp>
      <p:sp>
        <p:nvSpPr>
          <p:cNvPr id="1048793"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795" name="幻灯片图像占位符 1"/>
          <p:cNvSpPr>
            <a:spLocks noGrp="1" noRot="1" noChangeAspect="1"/>
          </p:cNvSpPr>
          <p:nvPr>
            <p:ph type="sldImg"/>
          </p:nvPr>
        </p:nvSpPr>
        <p:spPr/>
      </p:sp>
      <p:sp>
        <p:nvSpPr>
          <p:cNvPr id="1048796" name="备注占位符 2"/>
          <p:cNvSpPr>
            <a:spLocks noGrp="1"/>
          </p:cNvSpPr>
          <p:nvPr>
            <p:ph type="body" idx="1"/>
          </p:nvPr>
        </p:nvSpPr>
        <p:spPr/>
        <p:txBody>
          <a:bodyPr/>
          <a:p>
            <a:endParaRPr lang="zh-CN" altLang="en-US"/>
          </a:p>
        </p:txBody>
      </p:sp>
      <p:sp>
        <p:nvSpPr>
          <p:cNvPr id="1048797"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57" name="幻灯片图像占位符 1"/>
          <p:cNvSpPr>
            <a:spLocks noGrp="1" noRot="1" noChangeAspect="1"/>
          </p:cNvSpPr>
          <p:nvPr>
            <p:ph type="sldImg"/>
          </p:nvPr>
        </p:nvSpPr>
        <p:spPr/>
      </p:sp>
      <p:sp>
        <p:nvSpPr>
          <p:cNvPr id="1048658" name="备注占位符 2"/>
          <p:cNvSpPr>
            <a:spLocks noGrp="1"/>
          </p:cNvSpPr>
          <p:nvPr>
            <p:ph type="body" idx="1"/>
          </p:nvPr>
        </p:nvSpPr>
        <p:spPr/>
        <p:txBody>
          <a:bodyPr/>
          <a:p>
            <a:endParaRPr lang="zh-CN" altLang="en-US"/>
          </a:p>
        </p:txBody>
      </p:sp>
      <p:sp>
        <p:nvSpPr>
          <p:cNvPr id="1048659" name="灯片编号占位符 3"/>
          <p:cNvSpPr>
            <a:spLocks noGrp="1"/>
          </p:cNvSpPr>
          <p:nvPr>
            <p:ph type="sldNum" sz="quarter" idx="10"/>
          </p:nvPr>
        </p:nvSpPr>
        <p:spPr/>
        <p:txBody>
          <a:bodyPr/>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62" name="幻灯片图像占位符 1"/>
          <p:cNvSpPr>
            <a:spLocks noGrp="1" noRot="1" noChangeAspect="1"/>
          </p:cNvSpPr>
          <p:nvPr>
            <p:ph type="sldImg"/>
          </p:nvPr>
        </p:nvSpPr>
        <p:spPr/>
      </p:sp>
      <p:sp>
        <p:nvSpPr>
          <p:cNvPr id="1048663" name="备注占位符 2"/>
          <p:cNvSpPr>
            <a:spLocks noGrp="1"/>
          </p:cNvSpPr>
          <p:nvPr>
            <p:ph type="body" idx="1"/>
          </p:nvPr>
        </p:nvSpPr>
        <p:spPr/>
        <p:txBody>
          <a:bodyPr/>
          <a:p>
            <a:endParaRPr lang="zh-CN" altLang="en-US"/>
          </a:p>
        </p:txBody>
      </p:sp>
      <p:sp>
        <p:nvSpPr>
          <p:cNvPr id="1048664"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76" name="幻灯片图像占位符 1"/>
          <p:cNvSpPr>
            <a:spLocks noGrp="1" noRot="1" noChangeAspect="1"/>
          </p:cNvSpPr>
          <p:nvPr>
            <p:ph type="sldImg"/>
          </p:nvPr>
        </p:nvSpPr>
        <p:spPr/>
      </p:sp>
      <p:sp>
        <p:nvSpPr>
          <p:cNvPr id="1048677" name="备注占位符 2"/>
          <p:cNvSpPr>
            <a:spLocks noGrp="1"/>
          </p:cNvSpPr>
          <p:nvPr>
            <p:ph type="body" idx="1"/>
          </p:nvPr>
        </p:nvSpPr>
        <p:spPr/>
        <p:txBody>
          <a:bodyPr/>
          <a:p>
            <a:endParaRPr lang="zh-CN" altLang="en-US"/>
          </a:p>
        </p:txBody>
      </p:sp>
      <p:sp>
        <p:nvSpPr>
          <p:cNvPr id="1048678"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81" name="幻灯片图像占位符 1"/>
          <p:cNvSpPr>
            <a:spLocks noGrp="1" noRot="1" noChangeAspect="1"/>
          </p:cNvSpPr>
          <p:nvPr>
            <p:ph type="sldImg"/>
          </p:nvPr>
        </p:nvSpPr>
        <p:spPr/>
      </p:sp>
      <p:sp>
        <p:nvSpPr>
          <p:cNvPr id="1048682" name="备注占位符 2"/>
          <p:cNvSpPr>
            <a:spLocks noGrp="1"/>
          </p:cNvSpPr>
          <p:nvPr>
            <p:ph type="body" idx="1"/>
          </p:nvPr>
        </p:nvSpPr>
        <p:spPr/>
        <p:txBody>
          <a:bodyPr/>
          <a:p>
            <a:endParaRPr lang="zh-CN" altLang="en-US"/>
          </a:p>
        </p:txBody>
      </p:sp>
      <p:sp>
        <p:nvSpPr>
          <p:cNvPr id="1048683"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90" name="幻灯片图像占位符 1"/>
          <p:cNvSpPr>
            <a:spLocks noGrp="1" noRot="1" noChangeAspect="1"/>
          </p:cNvSpPr>
          <p:nvPr>
            <p:ph type="sldImg"/>
          </p:nvPr>
        </p:nvSpPr>
        <p:spPr/>
      </p:sp>
      <p:sp>
        <p:nvSpPr>
          <p:cNvPr id="1048691" name="备注占位符 2"/>
          <p:cNvSpPr>
            <a:spLocks noGrp="1"/>
          </p:cNvSpPr>
          <p:nvPr>
            <p:ph type="body" idx="1"/>
          </p:nvPr>
        </p:nvSpPr>
        <p:spPr/>
        <p:txBody>
          <a:bodyPr/>
          <a:p>
            <a:endParaRPr lang="zh-CN" altLang="en-US"/>
          </a:p>
        </p:txBody>
      </p:sp>
      <p:sp>
        <p:nvSpPr>
          <p:cNvPr id="1048692"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p:txBody>
          <a:bodyPr/>
          <a:p>
            <a:endParaRPr lang="zh-CN" altLang="en-US"/>
          </a:p>
        </p:txBody>
      </p:sp>
      <p:sp>
        <p:nvSpPr>
          <p:cNvPr id="1048698"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p:txBody>
          <a:bodyPr/>
          <a:p>
            <a:endParaRPr lang="zh-CN" altLang="en-US"/>
          </a:p>
        </p:txBody>
      </p:sp>
      <p:sp>
        <p:nvSpPr>
          <p:cNvPr id="1048704" name="灯片编号占位符 3"/>
          <p:cNvSpPr>
            <a:spLocks noGrp="1"/>
          </p:cNvSpPr>
          <p:nvPr>
            <p:ph type="sldNum" sz="quarter" idx="10"/>
          </p:nvPr>
        </p:nvSpPr>
        <p:spPr/>
        <p:txBody>
          <a:bodyPr/>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41" name=""/>
        <p:cNvGrpSpPr/>
        <p:nvPr/>
      </p:nvGrpSpPr>
      <p:grpSpPr>
        <a:xfrm>
          <a:off x="0" y="0"/>
          <a:ext cx="0" cy="0"/>
          <a:chOff x="0" y="0"/>
          <a:chExt cx="0" cy="0"/>
        </a:xfrm>
      </p:grpSpPr>
      <p:sp>
        <p:nvSpPr>
          <p:cNvPr id="1048581" name="日期占位符 1"/>
          <p:cNvSpPr>
            <a:spLocks noGrp="1"/>
          </p:cNvSpPr>
          <p:nvPr>
            <p:ph type="dt" sz="half" idx="10"/>
          </p:nvPr>
        </p:nvSpPr>
        <p:spPr>
          <a:xfrm>
            <a:off x="642938" y="6703596"/>
            <a:ext cx="3000375" cy="385072"/>
          </a:xfrm>
          <a:prstGeom prst="rect">
            <a:avLst/>
          </a:prstGeom>
        </p:spPr>
        <p:txBody>
          <a:bodyPr/>
          <a:p>
            <a:fld id="{3B085A59-86F2-4C02-8690-E4DB74BCA7EF}" type="datetimeFigureOut">
              <a:rPr lang="zh-CN" altLang="en-US" smtClean="0"/>
            </a:fld>
            <a:endParaRPr lang="zh-CN" altLang="en-US"/>
          </a:p>
        </p:txBody>
      </p:sp>
      <p:sp>
        <p:nvSpPr>
          <p:cNvPr id="1048582" name="页脚占位符 2"/>
          <p:cNvSpPr>
            <a:spLocks noGrp="1"/>
          </p:cNvSpPr>
          <p:nvPr>
            <p:ph type="ftr" sz="quarter" idx="11"/>
          </p:nvPr>
        </p:nvSpPr>
        <p:spPr>
          <a:xfrm>
            <a:off x="4393407" y="6703596"/>
            <a:ext cx="4071937" cy="385072"/>
          </a:xfrm>
          <a:prstGeom prst="rect">
            <a:avLst/>
          </a:prstGeom>
        </p:spPr>
        <p:txBody>
          <a:bodyPr/>
          <a:p>
            <a:endParaRPr lang="zh-CN" altLang="en-US"/>
          </a:p>
        </p:txBody>
      </p:sp>
      <p:sp>
        <p:nvSpPr>
          <p:cNvPr id="1048583" name="灯片编号占位符 3"/>
          <p:cNvSpPr>
            <a:spLocks noGrp="1"/>
          </p:cNvSpPr>
          <p:nvPr>
            <p:ph type="sldNum" sz="quarter" idx="12"/>
          </p:nvPr>
        </p:nvSpPr>
        <p:spPr>
          <a:xfrm>
            <a:off x="9215438" y="6703596"/>
            <a:ext cx="3000375" cy="385072"/>
          </a:xfrm>
          <a:prstGeom prst="rect">
            <a:avLst/>
          </a:prstGeom>
        </p:spPr>
        <p:txBody>
          <a:bodyPr/>
          <a:p>
            <a:fld id="{1987E667-AB9D-401A-9E25-1A5C32FE2F1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68"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49"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47"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48" name=""/>
        <p:cNvGrpSpPr/>
        <p:nvPr/>
      </p:nvGrpSpPr>
      <p:grpSpPr>
        <a:xfrm>
          <a:off x="0" y="0"/>
          <a:ext cx="0" cy="0"/>
          <a:chOff x="0" y="0"/>
          <a:chExt cx="0" cy="0"/>
        </a:xfrm>
      </p:grpSpPr>
      <p:sp>
        <p:nvSpPr>
          <p:cNvPr id="1048800" name="标题 1"/>
          <p:cNvSpPr>
            <a:spLocks noGrp="1"/>
          </p:cNvSpPr>
          <p:nvPr>
            <p:ph type="title" hasCustomPrompt="1"/>
          </p:nvPr>
        </p:nvSpPr>
        <p:spPr>
          <a:xfrm>
            <a:off x="889892" y="573550"/>
            <a:ext cx="4017234" cy="870117"/>
          </a:xfrm>
          <a:prstGeom prst="rect">
            <a:avLst/>
          </a:prstGeom>
        </p:spPr>
        <p:txBody>
          <a:bodyPr>
            <a:normAutofit/>
          </a:bodyPr>
          <a:lstStyle>
            <a:lvl1pPr>
              <a:defRPr sz="3375" b="1"/>
            </a:lvl1pPr>
          </a:lstStyle>
          <a:p>
            <a:r>
              <a:rPr lang="zh-CN" altLang="en-US" dirty="0"/>
              <a:t>单击此处添加标题</a:t>
            </a:r>
            <a:endParaRPr lang="zh-CN" altLang="en-US" dirty="0"/>
          </a:p>
        </p:txBody>
      </p:sp>
      <p:sp>
        <p:nvSpPr>
          <p:cNvPr id="1048801" name="矩形 6"/>
          <p:cNvSpPr/>
          <p:nvPr userDrawn="1"/>
        </p:nvSpPr>
        <p:spPr>
          <a:xfrm>
            <a:off x="0" y="0"/>
            <a:ext cx="658245" cy="1255190"/>
          </a:xfrm>
          <a:prstGeom prst="rect">
            <a:avLst/>
          </a:prstGeom>
          <a:solidFill>
            <a:srgbClr val="053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0" name="直接连接符 8"/>
          <p:cNvCxnSpPr/>
          <p:nvPr userDrawn="1"/>
        </p:nvCxnSpPr>
        <p:spPr>
          <a:xfrm>
            <a:off x="658245" y="573550"/>
            <a:ext cx="3777258" cy="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46" name=""/>
        <p:cNvGrpSpPr/>
        <p:nvPr/>
      </p:nvGrpSpPr>
      <p:grpSpPr>
        <a:xfrm>
          <a:off x="0" y="0"/>
          <a:ext cx="0" cy="0"/>
          <a:chOff x="0" y="0"/>
          <a:chExt cx="0" cy="0"/>
        </a:xfrm>
      </p:grpSpPr>
      <p:sp>
        <p:nvSpPr>
          <p:cNvPr id="1048798" name="标题 1"/>
          <p:cNvSpPr>
            <a:spLocks noGrp="1"/>
          </p:cNvSpPr>
          <p:nvPr>
            <p:ph type="title" hasCustomPrompt="1"/>
          </p:nvPr>
        </p:nvSpPr>
        <p:spPr>
          <a:xfrm>
            <a:off x="889892" y="573550"/>
            <a:ext cx="4017234" cy="870117"/>
          </a:xfrm>
          <a:prstGeom prst="rect">
            <a:avLst/>
          </a:prstGeom>
        </p:spPr>
        <p:txBody>
          <a:bodyPr>
            <a:normAutofit/>
          </a:bodyPr>
          <a:lstStyle>
            <a:lvl1pPr>
              <a:defRPr sz="3375" b="1"/>
            </a:lvl1pPr>
          </a:lstStyle>
          <a:p>
            <a:r>
              <a:rPr lang="zh-CN" altLang="en-US" dirty="0"/>
              <a:t>单击此处添加标题</a:t>
            </a:r>
            <a:endParaRPr lang="zh-CN" altLang="en-US" dirty="0"/>
          </a:p>
        </p:txBody>
      </p:sp>
      <p:sp>
        <p:nvSpPr>
          <p:cNvPr id="1048799" name="矩形 6"/>
          <p:cNvSpPr/>
          <p:nvPr userDrawn="1"/>
        </p:nvSpPr>
        <p:spPr>
          <a:xfrm>
            <a:off x="0" y="0"/>
            <a:ext cx="658245" cy="1255190"/>
          </a:xfrm>
          <a:prstGeom prst="rect">
            <a:avLst/>
          </a:prstGeom>
          <a:solidFill>
            <a:srgbClr val="053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39" name="直接连接符 8"/>
          <p:cNvCxnSpPr/>
          <p:nvPr userDrawn="1"/>
        </p:nvCxnSpPr>
        <p:spPr>
          <a:xfrm>
            <a:off x="658245" y="573550"/>
            <a:ext cx="3777258" cy="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49" name=""/>
        <p:cNvGrpSpPr/>
        <p:nvPr/>
      </p:nvGrpSpPr>
      <p:grpSpPr>
        <a:xfrm>
          <a:off x="0" y="0"/>
          <a:ext cx="0" cy="0"/>
          <a:chOff x="0" y="0"/>
          <a:chExt cx="0" cy="0"/>
        </a:xfrm>
      </p:grpSpPr>
      <p:sp>
        <p:nvSpPr>
          <p:cNvPr id="1048802" name="标题 1"/>
          <p:cNvSpPr>
            <a:spLocks noGrp="1"/>
          </p:cNvSpPr>
          <p:nvPr>
            <p:ph type="title" hasCustomPrompt="1"/>
          </p:nvPr>
        </p:nvSpPr>
        <p:spPr>
          <a:xfrm>
            <a:off x="889892" y="573550"/>
            <a:ext cx="4017234" cy="870117"/>
          </a:xfrm>
          <a:prstGeom prst="rect">
            <a:avLst/>
          </a:prstGeom>
        </p:spPr>
        <p:txBody>
          <a:bodyPr>
            <a:normAutofit/>
          </a:bodyPr>
          <a:lstStyle>
            <a:lvl1pPr>
              <a:defRPr sz="3375" b="1"/>
            </a:lvl1pPr>
          </a:lstStyle>
          <a:p>
            <a:r>
              <a:rPr lang="zh-CN" altLang="en-US" dirty="0"/>
              <a:t>单击此处添加标题</a:t>
            </a:r>
            <a:endParaRPr lang="zh-CN" altLang="en-US" dirty="0"/>
          </a:p>
        </p:txBody>
      </p:sp>
      <p:sp>
        <p:nvSpPr>
          <p:cNvPr id="1048803" name="矩形 6"/>
          <p:cNvSpPr/>
          <p:nvPr userDrawn="1"/>
        </p:nvSpPr>
        <p:spPr>
          <a:xfrm>
            <a:off x="0" y="0"/>
            <a:ext cx="658245" cy="1255190"/>
          </a:xfrm>
          <a:prstGeom prst="rect">
            <a:avLst/>
          </a:prstGeom>
          <a:solidFill>
            <a:srgbClr val="053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1" name="直接连接符 8"/>
          <p:cNvCxnSpPr/>
          <p:nvPr userDrawn="1"/>
        </p:nvCxnSpPr>
        <p:spPr>
          <a:xfrm>
            <a:off x="658245" y="573550"/>
            <a:ext cx="3777258" cy="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50" name=""/>
        <p:cNvGrpSpPr/>
        <p:nvPr/>
      </p:nvGrpSpPr>
      <p:grpSpPr>
        <a:xfrm>
          <a:off x="0" y="0"/>
          <a:ext cx="0" cy="0"/>
          <a:chOff x="0" y="0"/>
          <a:chExt cx="0" cy="0"/>
        </a:xfrm>
      </p:grpSpPr>
      <p:sp>
        <p:nvSpPr>
          <p:cNvPr id="1048804" name="标题 1"/>
          <p:cNvSpPr>
            <a:spLocks noGrp="1"/>
          </p:cNvSpPr>
          <p:nvPr>
            <p:ph type="title" hasCustomPrompt="1"/>
          </p:nvPr>
        </p:nvSpPr>
        <p:spPr>
          <a:xfrm>
            <a:off x="889892" y="573550"/>
            <a:ext cx="4017234" cy="870117"/>
          </a:xfrm>
          <a:prstGeom prst="rect">
            <a:avLst/>
          </a:prstGeom>
        </p:spPr>
        <p:txBody>
          <a:bodyPr>
            <a:normAutofit/>
          </a:bodyPr>
          <a:lstStyle>
            <a:lvl1pPr>
              <a:defRPr sz="3375" b="1"/>
            </a:lvl1pPr>
          </a:lstStyle>
          <a:p>
            <a:r>
              <a:rPr lang="zh-CN" altLang="en-US" dirty="0"/>
              <a:t>单击此处添加标题</a:t>
            </a:r>
            <a:endParaRPr lang="zh-CN" altLang="en-US" dirty="0"/>
          </a:p>
        </p:txBody>
      </p:sp>
      <p:sp>
        <p:nvSpPr>
          <p:cNvPr id="1048805" name="矩形 6"/>
          <p:cNvSpPr/>
          <p:nvPr userDrawn="1"/>
        </p:nvSpPr>
        <p:spPr>
          <a:xfrm>
            <a:off x="0" y="0"/>
            <a:ext cx="658245" cy="1255190"/>
          </a:xfrm>
          <a:prstGeom prst="rect">
            <a:avLst/>
          </a:prstGeom>
          <a:solidFill>
            <a:srgbClr val="053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2" name="直接连接符 8"/>
          <p:cNvCxnSpPr/>
          <p:nvPr userDrawn="1"/>
        </p:nvCxnSpPr>
        <p:spPr>
          <a:xfrm>
            <a:off x="658245" y="573550"/>
            <a:ext cx="3777258" cy="0"/>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a:blip r:embed="rId2">
            <a:alphaModFix amt="75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607344" y="3798815"/>
            <a:ext cx="9644063" cy="1746217"/>
          </a:xfrm>
        </p:spPr>
        <p:txBody>
          <a:bodyPr/>
          <a:lstStyle>
            <a:lvl1pPr marL="0" indent="0" algn="ctr">
              <a:buNone/>
              <a:defRPr sz="2530"/>
            </a:lvl1pPr>
            <a:lvl2pPr marL="481965" indent="0" algn="ctr">
              <a:buNone/>
              <a:defRPr sz="2110"/>
            </a:lvl2pPr>
            <a:lvl3pPr marL="964565" indent="0" algn="ctr">
              <a:buNone/>
              <a:defRPr sz="2005"/>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trike="noStrike" noProof="1"/>
              <a:t>单击此处编辑母版副标题样式</a:t>
            </a:r>
            <a:endParaRPr lang="zh-CN" altLang="en-US" strike="noStrike" noProof="1"/>
          </a:p>
        </p:txBody>
      </p:sp>
      <p:sp>
        <p:nvSpPr>
          <p:cNvPr id="11" name="页脚占位符 4"/>
          <p:cNvSpPr>
            <a:spLocks noGrp="1"/>
          </p:cNvSpPr>
          <p:nvPr>
            <p:ph type="ftr" sz="quarter" idx="3"/>
          </p:nvPr>
        </p:nvSpPr>
        <p:spPr>
          <a:xfrm>
            <a:off x="4259461" y="6703595"/>
            <a:ext cx="4339828" cy="385072"/>
          </a:xfrm>
          <a:prstGeom prst="rect">
            <a:avLst/>
          </a:prstGeom>
        </p:spPr>
        <p:txBody>
          <a:bodyPr vert="horz" lIns="91438" tIns="45719" rIns="91438" bIns="45719" rtlCol="0" anchor="ctr"/>
          <a:lstStyle>
            <a:lvl1pPr>
              <a:defRPr/>
            </a:lvl1pPr>
          </a:lstStyle>
          <a:p>
            <a:pPr marL="0" marR="0" indent="0"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b="0" i="0" strike="noStrike" kern="1200" cap="none" spc="0" normalizeH="0" baseline="0" noProof="1">
              <a:latin typeface="Calibri" panose="020F050202020403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9081492" y="6703595"/>
            <a:ext cx="2893219" cy="385072"/>
          </a:xfrm>
          <a:prstGeom prst="rect">
            <a:avLst/>
          </a:prstGeom>
        </p:spPr>
        <p:txBody>
          <a:bodyPr vert="horz" wrap="square" lIns="91438" tIns="45719" rIns="91438" bIns="45719" numCol="1" anchor="ctr" anchorCtr="0" compatLnSpc="1"/>
          <a:lstStyle/>
          <a:p>
            <a:pPr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ndParaRPr>
          </a:p>
        </p:txBody>
      </p:sp>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5791" y="254791"/>
            <a:ext cx="1759469" cy="5365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32" name=""/>
        <p:cNvGrpSpPr/>
        <p:nvPr/>
      </p:nvGrpSpPr>
      <p:grpSpPr>
        <a:xfrm>
          <a:off x="0" y="0"/>
          <a:ext cx="0" cy="0"/>
          <a:chOff x="0" y="0"/>
          <a:chExt cx="0" cy="0"/>
        </a:xfrm>
      </p:grpSpPr>
      <p:sp>
        <p:nvSpPr>
          <p:cNvPr id="1048576"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1048579"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1" Type="http://schemas.openxmlformats.org/officeDocument/2006/relationships/notesSlide" Target="../notesSlides/notesSlide20.xml"/><Relationship Id="rId20" Type="http://schemas.openxmlformats.org/officeDocument/2006/relationships/slideLayout" Target="../slideLayouts/slideLayout1.xml"/><Relationship Id="rId2" Type="http://schemas.openxmlformats.org/officeDocument/2006/relationships/image" Target="../media/image13.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8" Type="http://schemas.openxmlformats.org/officeDocument/2006/relationships/notesSlide" Target="../notesSlides/notesSlide21.xml"/><Relationship Id="rId47" Type="http://schemas.openxmlformats.org/officeDocument/2006/relationships/slideLayout" Target="../slideLayouts/slideLayout1.xml"/><Relationship Id="rId46" Type="http://schemas.openxmlformats.org/officeDocument/2006/relationships/image" Target="../media/image29.png"/><Relationship Id="rId45" Type="http://schemas.openxmlformats.org/officeDocument/2006/relationships/tags" Target="../tags/tag57.xml"/><Relationship Id="rId44" Type="http://schemas.openxmlformats.org/officeDocument/2006/relationships/image" Target="../media/image28.png"/><Relationship Id="rId43" Type="http://schemas.openxmlformats.org/officeDocument/2006/relationships/tags" Target="../tags/tag56.xml"/><Relationship Id="rId42" Type="http://schemas.openxmlformats.org/officeDocument/2006/relationships/tags" Target="../tags/tag55.xml"/><Relationship Id="rId41" Type="http://schemas.openxmlformats.org/officeDocument/2006/relationships/tags" Target="../tags/tag54.xml"/><Relationship Id="rId40" Type="http://schemas.openxmlformats.org/officeDocument/2006/relationships/tags" Target="../tags/tag53.xml"/><Relationship Id="rId4" Type="http://schemas.openxmlformats.org/officeDocument/2006/relationships/tags" Target="../tags/tag19.xml"/><Relationship Id="rId39" Type="http://schemas.openxmlformats.org/officeDocument/2006/relationships/tags" Target="../tags/tag52.xml"/><Relationship Id="rId38" Type="http://schemas.openxmlformats.org/officeDocument/2006/relationships/tags" Target="../tags/tag51.xml"/><Relationship Id="rId37" Type="http://schemas.openxmlformats.org/officeDocument/2006/relationships/tags" Target="../tags/tag50.xml"/><Relationship Id="rId36" Type="http://schemas.openxmlformats.org/officeDocument/2006/relationships/tags" Target="../tags/tag49.xml"/><Relationship Id="rId35" Type="http://schemas.openxmlformats.org/officeDocument/2006/relationships/tags" Target="../tags/tag48.xml"/><Relationship Id="rId34" Type="http://schemas.openxmlformats.org/officeDocument/2006/relationships/tags" Target="../tags/tag47.xml"/><Relationship Id="rId33" Type="http://schemas.openxmlformats.org/officeDocument/2006/relationships/tags" Target="../tags/tag46.xml"/><Relationship Id="rId32" Type="http://schemas.openxmlformats.org/officeDocument/2006/relationships/tags" Target="../tags/tag45.xml"/><Relationship Id="rId31" Type="http://schemas.openxmlformats.org/officeDocument/2006/relationships/image" Target="../media/image27.png"/><Relationship Id="rId30" Type="http://schemas.openxmlformats.org/officeDocument/2006/relationships/tags" Target="../tags/tag44.xml"/><Relationship Id="rId3" Type="http://schemas.openxmlformats.org/officeDocument/2006/relationships/tags" Target="../tags/tag18.xml"/><Relationship Id="rId29" Type="http://schemas.openxmlformats.org/officeDocument/2006/relationships/tags" Target="../tags/tag43.xml"/><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image" Target="../media/image13.png"/><Relationship Id="rId19" Type="http://schemas.openxmlformats.org/officeDocument/2006/relationships/image" Target="../media/image26.png"/><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24.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25.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26.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9.xml"/><Relationship Id="rId2" Type="http://schemas.openxmlformats.org/officeDocument/2006/relationships/image" Target="../media/image30.wmf"/><Relationship Id="rId1"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9.xml"/><Relationship Id="rId2" Type="http://schemas.openxmlformats.org/officeDocument/2006/relationships/image" Target="../media/image30.wmf"/><Relationship Id="rId1"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64" name="Picture 13" descr="J:\工作文件\办公\psd\图片\26.png"/>
          <p:cNvPicPr>
            <a:picLocks noChangeAspect="1" noChangeArrowheads="1"/>
          </p:cNvPicPr>
          <p:nvPr/>
        </p:nvPicPr>
        <p:blipFill>
          <a:blip r:embed="rId1"/>
          <a:srcRect/>
          <a:stretch>
            <a:fillRect/>
          </a:stretch>
        </p:blipFill>
        <p:spPr bwMode="auto">
          <a:xfrm>
            <a:off x="7348426" y="-1624953"/>
            <a:ext cx="9685729" cy="6857153"/>
          </a:xfrm>
          <a:prstGeom prst="rect">
            <a:avLst/>
          </a:prstGeom>
          <a:noFill/>
          <a:ln w="9525">
            <a:noFill/>
            <a:miter lim="800000"/>
            <a:headEnd/>
            <a:tailEnd/>
          </a:ln>
        </p:spPr>
      </p:pic>
      <p:pic>
        <p:nvPicPr>
          <p:cNvPr id="2097165" name="Picture 8" descr="H:\工作文件\办公\psd\图片\18.png"/>
          <p:cNvPicPr>
            <a:picLocks noChangeAspect="1" noChangeArrowheads="1"/>
          </p:cNvPicPr>
          <p:nvPr/>
        </p:nvPicPr>
        <p:blipFill>
          <a:blip r:embed="rId2"/>
          <a:srcRect/>
          <a:stretch>
            <a:fillRect/>
          </a:stretch>
        </p:blipFill>
        <p:spPr bwMode="auto">
          <a:xfrm rot="1545998">
            <a:off x="8877543" y="176420"/>
            <a:ext cx="2169844" cy="3120641"/>
          </a:xfrm>
          <a:prstGeom prst="rect">
            <a:avLst/>
          </a:prstGeom>
          <a:noFill/>
          <a:ln w="9525">
            <a:noFill/>
            <a:miter lim="800000"/>
            <a:headEnd/>
            <a:tailEnd/>
          </a:ln>
        </p:spPr>
      </p:pic>
      <p:pic>
        <p:nvPicPr>
          <p:cNvPr id="2097166" name="Picture 9" descr="H:\工作文件\办公\psd\图片\19.png"/>
          <p:cNvPicPr>
            <a:picLocks noChangeAspect="1" noChangeArrowheads="1"/>
          </p:cNvPicPr>
          <p:nvPr/>
        </p:nvPicPr>
        <p:blipFill>
          <a:blip r:embed="rId3"/>
          <a:srcRect/>
          <a:stretch>
            <a:fillRect/>
          </a:stretch>
        </p:blipFill>
        <p:spPr bwMode="auto">
          <a:xfrm rot="1257110">
            <a:off x="9209289" y="1712930"/>
            <a:ext cx="3165084" cy="2682544"/>
          </a:xfrm>
          <a:prstGeom prst="rect">
            <a:avLst/>
          </a:prstGeom>
          <a:noFill/>
          <a:ln w="9525">
            <a:noFill/>
            <a:miter lim="800000"/>
            <a:headEnd/>
            <a:tailEnd/>
          </a:ln>
        </p:spPr>
      </p:pic>
      <p:pic>
        <p:nvPicPr>
          <p:cNvPr id="2097167" name="Picture 16" descr="J:\工作文件\办公\psd\图片\24.png"/>
          <p:cNvPicPr>
            <a:picLocks noChangeAspect="1" noChangeArrowheads="1"/>
          </p:cNvPicPr>
          <p:nvPr/>
        </p:nvPicPr>
        <p:blipFill>
          <a:blip r:embed="rId4"/>
          <a:srcRect/>
          <a:stretch>
            <a:fillRect/>
          </a:stretch>
        </p:blipFill>
        <p:spPr bwMode="auto">
          <a:xfrm rot="1545998">
            <a:off x="9918269" y="868703"/>
            <a:ext cx="941272" cy="768255"/>
          </a:xfrm>
          <a:prstGeom prst="rect">
            <a:avLst/>
          </a:prstGeom>
          <a:noFill/>
          <a:ln w="9525">
            <a:noFill/>
            <a:miter lim="800000"/>
            <a:headEnd/>
            <a:tailEnd/>
          </a:ln>
        </p:spPr>
      </p:pic>
      <p:pic>
        <p:nvPicPr>
          <p:cNvPr id="2097168" name="Picture 4" descr="H:\工作文件\办公\psd\图片\28.png"/>
          <p:cNvPicPr>
            <a:picLocks noChangeAspect="1" noChangeArrowheads="1"/>
          </p:cNvPicPr>
          <p:nvPr/>
        </p:nvPicPr>
        <p:blipFill>
          <a:blip r:embed="rId5"/>
          <a:srcRect/>
          <a:stretch>
            <a:fillRect/>
          </a:stretch>
        </p:blipFill>
        <p:spPr bwMode="auto">
          <a:xfrm>
            <a:off x="7064842" y="446261"/>
            <a:ext cx="1526986" cy="1185716"/>
          </a:xfrm>
          <a:prstGeom prst="rect">
            <a:avLst/>
          </a:prstGeom>
          <a:noFill/>
          <a:ln w="9525">
            <a:noFill/>
            <a:miter lim="800000"/>
            <a:headEnd/>
            <a:tailEnd/>
          </a:ln>
        </p:spPr>
      </p:pic>
      <p:pic>
        <p:nvPicPr>
          <p:cNvPr id="2097169" name="Picture 4" descr="H:\工作文件\办公\psd\图片\28.png"/>
          <p:cNvPicPr>
            <a:picLocks noChangeAspect="1" noChangeArrowheads="1"/>
          </p:cNvPicPr>
          <p:nvPr/>
        </p:nvPicPr>
        <p:blipFill>
          <a:blip r:embed="rId6"/>
          <a:srcRect/>
          <a:stretch>
            <a:fillRect/>
          </a:stretch>
        </p:blipFill>
        <p:spPr bwMode="auto">
          <a:xfrm rot="13149929" flipV="1">
            <a:off x="9812465" y="3204996"/>
            <a:ext cx="1496828" cy="1153970"/>
          </a:xfrm>
          <a:prstGeom prst="rect">
            <a:avLst/>
          </a:prstGeom>
          <a:noFill/>
          <a:ln w="9525">
            <a:noFill/>
            <a:miter lim="800000"/>
            <a:headEnd/>
            <a:tailEnd/>
          </a:ln>
        </p:spPr>
      </p:pic>
      <p:pic>
        <p:nvPicPr>
          <p:cNvPr id="2097170" name="Picture 16" descr="H:\工作文件\办公\psd\图片\20.png"/>
          <p:cNvPicPr>
            <a:picLocks noChangeAspect="1" noChangeArrowheads="1"/>
          </p:cNvPicPr>
          <p:nvPr/>
        </p:nvPicPr>
        <p:blipFill>
          <a:blip r:embed="rId7"/>
          <a:srcRect/>
          <a:stretch>
            <a:fillRect/>
          </a:stretch>
        </p:blipFill>
        <p:spPr bwMode="auto">
          <a:xfrm rot="2927227">
            <a:off x="9301354" y="-580724"/>
            <a:ext cx="4842865" cy="4049213"/>
          </a:xfrm>
          <a:prstGeom prst="rect">
            <a:avLst/>
          </a:prstGeom>
          <a:noFill/>
          <a:ln w="9525">
            <a:noFill/>
            <a:miter lim="800000"/>
            <a:headEnd/>
            <a:tailEnd/>
          </a:ln>
        </p:spPr>
      </p:pic>
      <p:pic>
        <p:nvPicPr>
          <p:cNvPr id="2097171" name="Picture 4" descr="H:\工作文件\办公\psd\图片\28.png"/>
          <p:cNvPicPr>
            <a:picLocks noChangeAspect="1" noChangeArrowheads="1"/>
          </p:cNvPicPr>
          <p:nvPr/>
        </p:nvPicPr>
        <p:blipFill>
          <a:blip r:embed="rId8"/>
          <a:srcRect/>
          <a:stretch>
            <a:fillRect/>
          </a:stretch>
        </p:blipFill>
        <p:spPr bwMode="auto">
          <a:xfrm rot="20569859" flipH="1" flipV="1">
            <a:off x="7977542" y="457372"/>
            <a:ext cx="2012701" cy="1720638"/>
          </a:xfrm>
          <a:prstGeom prst="rect">
            <a:avLst/>
          </a:prstGeom>
          <a:noFill/>
          <a:ln w="9525">
            <a:noFill/>
            <a:miter lim="800000"/>
            <a:headEnd/>
            <a:tailEnd/>
          </a:ln>
        </p:spPr>
      </p:pic>
      <p:sp>
        <p:nvSpPr>
          <p:cNvPr id="1048621" name="TextBox 10"/>
          <p:cNvSpPr txBox="1"/>
          <p:nvPr/>
        </p:nvSpPr>
        <p:spPr>
          <a:xfrm>
            <a:off x="1189459" y="4193247"/>
            <a:ext cx="10470515" cy="890270"/>
          </a:xfrm>
          <a:prstGeom prst="rect">
            <a:avLst/>
          </a:prstGeom>
          <a:noFill/>
        </p:spPr>
        <p:txBody>
          <a:bodyPr wrap="none" lIns="68572" tIns="34286" rIns="68572" bIns="34286">
            <a:spAutoFit/>
          </a:bodyPr>
          <a:p>
            <a:pPr algn="ctr">
              <a:buNone/>
            </a:pPr>
            <a:r>
              <a:rPr lang="zh-CN" altLang="zh-CN" sz="5400" b="1" cap="all" dirty="0">
                <a:latin typeface="方正粗谭黑简体" panose="02000000000000000000" pitchFamily="2" charset="-122"/>
                <a:ea typeface="方正粗谭黑简体" panose="02000000000000000000" pitchFamily="2" charset="-122"/>
                <a:cs typeface="Arial" panose="020B0604020202020204" pitchFamily="34" charset="0"/>
              </a:rPr>
              <a:t>校园地国家助学贷款还款知识宣讲</a:t>
            </a:r>
            <a:endParaRPr lang="zh-CN" altLang="zh-CN" sz="5400" b="1" cap="all" dirty="0">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1048622" name="圆角矩形 24"/>
          <p:cNvSpPr/>
          <p:nvPr/>
        </p:nvSpPr>
        <p:spPr>
          <a:xfrm>
            <a:off x="4485005" y="5560060"/>
            <a:ext cx="4030980" cy="332105"/>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spc="300" dirty="0">
                <a:solidFill>
                  <a:schemeClr val="tx1"/>
                </a:solidFill>
                <a:latin typeface="微软雅黑" panose="020B0503020204020204" pitchFamily="34" charset="-122"/>
                <a:ea typeface="微软雅黑" panose="020B0503020204020204" pitchFamily="34" charset="-122"/>
              </a:rPr>
              <a:t>中国银行东营石油大学支行</a:t>
            </a:r>
            <a:endParaRPr lang="zh-CN" altLang="en-US" sz="2000" b="1" spc="300" dirty="0">
              <a:solidFill>
                <a:schemeClr val="tx1"/>
              </a:solidFill>
              <a:latin typeface="微软雅黑" panose="020B0503020204020204" pitchFamily="34" charset="-122"/>
              <a:ea typeface="微软雅黑" panose="020B0503020204020204" pitchFamily="34" charset="-122"/>
            </a:endParaRPr>
          </a:p>
        </p:txBody>
      </p:sp>
      <p:pic>
        <p:nvPicPr>
          <p:cNvPr id="2097172" name="图片 1"/>
          <p:cNvPicPr>
            <a:picLocks noChangeAspect="1"/>
          </p:cNvPicPr>
          <p:nvPr/>
        </p:nvPicPr>
        <p:blipFill>
          <a:blip r:embed="rId9" cstate="print"/>
          <a:stretch>
            <a:fillRect/>
          </a:stretch>
        </p:blipFill>
        <p:spPr>
          <a:xfrm>
            <a:off x="5241933" y="1538958"/>
            <a:ext cx="2365567" cy="21528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pic>
        <p:nvPicPr>
          <p:cNvPr id="2097194"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95"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05"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097196" name="图片 1" descr="mmexport1623746079941"/>
          <p:cNvPicPr>
            <a:picLocks noChangeAspect="1"/>
          </p:cNvPicPr>
          <p:nvPr/>
        </p:nvPicPr>
        <p:blipFill>
          <a:blip r:embed="rId3"/>
          <a:stretch>
            <a:fillRect/>
          </a:stretch>
        </p:blipFill>
        <p:spPr>
          <a:xfrm>
            <a:off x="1325245" y="944245"/>
            <a:ext cx="3569970" cy="6103620"/>
          </a:xfrm>
          <a:prstGeom prst="rect">
            <a:avLst/>
          </a:prstGeom>
        </p:spPr>
      </p:pic>
      <p:sp>
        <p:nvSpPr>
          <p:cNvPr id="1048706" name="椭圆 2"/>
          <p:cNvSpPr/>
          <p:nvPr/>
        </p:nvSpPr>
        <p:spPr>
          <a:xfrm>
            <a:off x="3023870" y="3946525"/>
            <a:ext cx="937895"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07" name="文本框 3"/>
          <p:cNvSpPr txBox="1"/>
          <p:nvPr/>
        </p:nvSpPr>
        <p:spPr>
          <a:xfrm>
            <a:off x="5222240" y="3385820"/>
            <a:ext cx="7160260" cy="1938020"/>
          </a:xfrm>
          <a:prstGeom prst="rect">
            <a:avLst/>
          </a:prstGeom>
          <a:noFill/>
          <a:ln w="38100">
            <a:solidFill>
              <a:srgbClr val="FF0000"/>
            </a:solidFill>
          </a:ln>
        </p:spPr>
        <p:txBody>
          <a:bodyPr wrap="square" rtlCol="0">
            <a:spAutoFit/>
          </a:bodyPr>
          <a:p>
            <a:r>
              <a:rPr lang="zh-CN" altLang="en-US" sz="2400" b="1" u="sng">
                <a:solidFill>
                  <a:srgbClr val="FF0000"/>
                </a:solidFill>
                <a:latin typeface="华文中宋" panose="02010600040101010101" charset="-122"/>
                <a:ea typeface="华文中宋" panose="02010600040101010101" charset="-122"/>
              </a:rPr>
              <a:t>特别提醒：</a:t>
            </a:r>
            <a:endParaRPr lang="zh-CN" altLang="en-US" sz="2400" b="1" u="sng">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rPr>
              <a:t>注意贷款到期日，会出现到期日非</a:t>
            </a:r>
            <a:r>
              <a:rPr lang="en-US" altLang="zh-CN" sz="2400" b="1">
                <a:solidFill>
                  <a:srgbClr val="FF0000"/>
                </a:solidFill>
                <a:latin typeface="华文中宋" panose="02010600040101010101" charset="-122"/>
                <a:ea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rPr>
              <a:t>号的情况，最后一次扣款在贷款到期日当天，故最后一个月可能出现</a:t>
            </a:r>
            <a:r>
              <a:rPr lang="en-US" altLang="zh-CN" sz="2400" b="1">
                <a:solidFill>
                  <a:srgbClr val="FF0000"/>
                </a:solidFill>
                <a:latin typeface="华文中宋" panose="02010600040101010101" charset="-122"/>
                <a:ea typeface="华文中宋" panose="02010600040101010101" charset="-122"/>
              </a:rPr>
              <a:t>2</a:t>
            </a:r>
            <a:r>
              <a:rPr lang="zh-CN" altLang="en-US" sz="2400" b="1">
                <a:solidFill>
                  <a:srgbClr val="FF0000"/>
                </a:solidFill>
                <a:latin typeface="华文中宋" panose="02010600040101010101" charset="-122"/>
                <a:ea typeface="华文中宋" panose="02010600040101010101" charset="-122"/>
              </a:rPr>
              <a:t>次扣款（</a:t>
            </a:r>
            <a:r>
              <a:rPr lang="en-US" altLang="zh-CN" sz="2400" b="1">
                <a:solidFill>
                  <a:srgbClr val="FF0000"/>
                </a:solidFill>
                <a:latin typeface="华文中宋" panose="02010600040101010101" charset="-122"/>
                <a:ea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rPr>
              <a:t>号及到期日当天）。</a:t>
            </a:r>
            <a:endParaRPr lang="zh-CN" altLang="en-US" sz="2400" b="1">
              <a:solidFill>
                <a:srgbClr val="FF0000"/>
              </a:solidFill>
              <a:latin typeface="华文中宋" panose="02010600040101010101" charset="-122"/>
              <a:ea typeface="华文中宋" panose="02010600040101010101" charset="-122"/>
            </a:endParaRPr>
          </a:p>
        </p:txBody>
      </p:sp>
      <p:cxnSp>
        <p:nvCxnSpPr>
          <p:cNvPr id="3145734" name="直接箭头连接符 6"/>
          <p:cNvCxnSpPr/>
          <p:nvPr/>
        </p:nvCxnSpPr>
        <p:spPr>
          <a:xfrm flipV="1">
            <a:off x="4138295" y="4157345"/>
            <a:ext cx="949325" cy="11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197"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98"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11"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097199" name="图片 1" descr="mmexport1623746079941"/>
          <p:cNvPicPr>
            <a:picLocks noChangeAspect="1"/>
          </p:cNvPicPr>
          <p:nvPr/>
        </p:nvPicPr>
        <p:blipFill>
          <a:blip r:embed="rId3"/>
          <a:stretch>
            <a:fillRect/>
          </a:stretch>
        </p:blipFill>
        <p:spPr>
          <a:xfrm>
            <a:off x="1325245" y="944245"/>
            <a:ext cx="3569970" cy="6103620"/>
          </a:xfrm>
          <a:prstGeom prst="rect">
            <a:avLst/>
          </a:prstGeom>
        </p:spPr>
      </p:pic>
      <p:sp>
        <p:nvSpPr>
          <p:cNvPr id="1048712" name="椭圆 2"/>
          <p:cNvSpPr/>
          <p:nvPr/>
        </p:nvSpPr>
        <p:spPr>
          <a:xfrm>
            <a:off x="2264410" y="5324475"/>
            <a:ext cx="937895"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13" name="文本框 3"/>
          <p:cNvSpPr txBox="1"/>
          <p:nvPr/>
        </p:nvSpPr>
        <p:spPr>
          <a:xfrm>
            <a:off x="5062855" y="2524760"/>
            <a:ext cx="7160260" cy="4523105"/>
          </a:xfrm>
          <a:prstGeom prst="rect">
            <a:avLst/>
          </a:prstGeom>
          <a:noFill/>
          <a:ln w="38100">
            <a:solidFill>
              <a:srgbClr val="FF0000"/>
            </a:solidFill>
          </a:ln>
        </p:spPr>
        <p:txBody>
          <a:bodyPr wrap="square" rtlCol="0">
            <a:spAutoFit/>
          </a:bodyPr>
          <a:p>
            <a:r>
              <a:rPr lang="zh-CN" altLang="en-US" sz="2400" b="1" u="sng">
                <a:solidFill>
                  <a:srgbClr val="FF0000"/>
                </a:solidFill>
                <a:latin typeface="华文中宋" panose="02010600040101010101" charset="-122"/>
                <a:ea typeface="华文中宋" panose="02010600040101010101" charset="-122"/>
              </a:rPr>
              <a:t>特别提醒：</a:t>
            </a:r>
            <a:endParaRPr lang="zh-CN" altLang="en-US" sz="2400" b="1" u="sng">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en-US" altLang="zh-CN" sz="2400" b="1">
                <a:solidFill>
                  <a:srgbClr val="FF0000"/>
                </a:solidFill>
                <a:latin typeface="华文中宋" panose="02010600040101010101" charset="-122"/>
                <a:ea typeface="华文中宋" panose="02010600040101010101" charset="-122"/>
              </a:rPr>
              <a:t>a.</a:t>
            </a:r>
            <a:r>
              <a:rPr lang="zh-CN" altLang="en-US" sz="2400" b="1">
                <a:solidFill>
                  <a:srgbClr val="FF0000"/>
                </a:solidFill>
                <a:latin typeface="华文中宋" panose="02010600040101010101" charset="-122"/>
                <a:ea typeface="华文中宋" panose="02010600040101010101" charset="-122"/>
              </a:rPr>
              <a:t>贴息截止日到期后，即开始自行还款，首次扣款日一般为贴息截止日次月</a:t>
            </a:r>
            <a:r>
              <a:rPr lang="en-US" altLang="zh-CN" sz="2400" b="1">
                <a:solidFill>
                  <a:srgbClr val="FF0000"/>
                </a:solidFill>
                <a:latin typeface="华文中宋" panose="02010600040101010101" charset="-122"/>
                <a:ea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rPr>
              <a:t>号。</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en-US" altLang="zh-CN" sz="2400" b="1">
                <a:solidFill>
                  <a:srgbClr val="FF0000"/>
                </a:solidFill>
                <a:latin typeface="华文中宋" panose="02010600040101010101" charset="-122"/>
                <a:ea typeface="华文中宋" panose="02010600040101010101" charset="-122"/>
                <a:sym typeface="+mn-ea"/>
              </a:rPr>
              <a:t>b.</a:t>
            </a:r>
            <a:r>
              <a:rPr lang="zh-CN" altLang="en-US" sz="2400" b="1">
                <a:solidFill>
                  <a:srgbClr val="FF0000"/>
                </a:solidFill>
                <a:latin typeface="华文中宋" panose="02010600040101010101" charset="-122"/>
                <a:ea typeface="华文中宋" panose="02010600040101010101" charset="-122"/>
              </a:rPr>
              <a:t>注意核对贴息截止日是否为自己正确的毕业日期，尤其是申请继续贴息的同学，如有问题请及时联系银行进行修改。</a:t>
            </a:r>
            <a:endParaRPr lang="zh-CN" altLang="en-US" sz="2400" b="1">
              <a:solidFill>
                <a:srgbClr val="FF0000"/>
              </a:solidFill>
              <a:latin typeface="华文中宋" panose="02010600040101010101" charset="-122"/>
              <a:ea typeface="华文中宋" panose="02010600040101010101" charset="-122"/>
            </a:endParaRPr>
          </a:p>
          <a:p>
            <a:endParaRPr lang="en-US" altLang="zh-CN" sz="2400" b="1">
              <a:solidFill>
                <a:srgbClr val="FF0000"/>
              </a:solidFill>
              <a:latin typeface="华文中宋" panose="02010600040101010101" charset="-122"/>
              <a:ea typeface="华文中宋" panose="02010600040101010101" charset="-122"/>
            </a:endParaRPr>
          </a:p>
          <a:p>
            <a:r>
              <a:rPr lang="en-US" altLang="zh-CN" sz="2400" b="1">
                <a:solidFill>
                  <a:srgbClr val="FF0000"/>
                </a:solidFill>
                <a:latin typeface="华文中宋" panose="02010600040101010101" charset="-122"/>
                <a:ea typeface="华文中宋" panose="02010600040101010101" charset="-122"/>
              </a:rPr>
              <a:t>c.</a:t>
            </a:r>
            <a:r>
              <a:rPr lang="zh-CN" altLang="en-US" sz="2400" b="1">
                <a:solidFill>
                  <a:srgbClr val="FF0000"/>
                </a:solidFill>
                <a:latin typeface="华文中宋" panose="02010600040101010101" charset="-122"/>
                <a:ea typeface="华文中宋" panose="02010600040101010101" charset="-122"/>
              </a:rPr>
              <a:t>继续贴息同学一定记住自己的贴息截止日期，贴息截止后不要忘记按照还款计划自行还款，以免出现征信逾期。</a:t>
            </a:r>
            <a:endParaRPr lang="zh-CN" altLang="en-US" sz="2400" b="1">
              <a:solidFill>
                <a:srgbClr val="FF0000"/>
              </a:solidFill>
              <a:latin typeface="华文中宋" panose="02010600040101010101" charset="-122"/>
              <a:ea typeface="华文中宋" panose="02010600040101010101" charset="-122"/>
            </a:endParaRPr>
          </a:p>
        </p:txBody>
      </p:sp>
      <p:cxnSp>
        <p:nvCxnSpPr>
          <p:cNvPr id="3145735" name="直接箭头连接符 6"/>
          <p:cNvCxnSpPr/>
          <p:nvPr/>
        </p:nvCxnSpPr>
        <p:spPr>
          <a:xfrm>
            <a:off x="3484880" y="5546090"/>
            <a:ext cx="1432560" cy="139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717" name="Rectangle 22"/>
          <p:cNvSpPr/>
          <p:nvPr/>
        </p:nvSpPr>
        <p:spPr>
          <a:xfrm flipH="1" flipV="1">
            <a:off x="759721" y="569610"/>
            <a:ext cx="11338600" cy="57132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3145736" name="Straight Connector 25"/>
          <p:cNvCxnSpPr/>
          <p:nvPr/>
        </p:nvCxnSpPr>
        <p:spPr>
          <a:xfrm flipV="1">
            <a:off x="759721" y="569610"/>
            <a:ext cx="11338600" cy="5713278"/>
          </a:xfrm>
          <a:prstGeom prst="line">
            <a:avLst/>
          </a:prstGeom>
          <a:noFill/>
          <a:ln w="12700">
            <a:gradFill flip="none" rotWithShape="1">
              <a:gsLst>
                <a:gs pos="0">
                  <a:srgbClr val="B98763"/>
                </a:gs>
                <a:gs pos="31000">
                  <a:srgbClr val="FBC4AA"/>
                </a:gs>
                <a:gs pos="48250">
                  <a:srgbClr val="FBC4AA"/>
                </a:gs>
                <a:gs pos="68588">
                  <a:srgbClr val="BF896E"/>
                </a:gs>
                <a:gs pos="100000">
                  <a:srgbClr val="784D31"/>
                </a:gs>
              </a:gsLst>
              <a:lin ang="108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048718" name="Rectangle 26"/>
          <p:cNvSpPr/>
          <p:nvPr/>
        </p:nvSpPr>
        <p:spPr>
          <a:xfrm>
            <a:off x="2696296" y="2059713"/>
            <a:ext cx="7465450" cy="274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bg1"/>
                </a:solidFill>
                <a:latin typeface="微软雅黑" panose="020B0503020204020204" pitchFamily="34" charset="-122"/>
                <a:ea typeface="微软雅黑" panose="020B0503020204020204" pitchFamily="34" charset="-122"/>
                <a:sym typeface="+mn-ea"/>
              </a:rPr>
              <a:t>毕业注意事项</a:t>
            </a:r>
            <a:endParaRPr lang="en-US" dirty="0"/>
          </a:p>
        </p:txBody>
      </p:sp>
      <p:sp>
        <p:nvSpPr>
          <p:cNvPr id="1048719" name="文本框 1"/>
          <p:cNvSpPr txBox="1"/>
          <p:nvPr/>
        </p:nvSpPr>
        <p:spPr>
          <a:xfrm>
            <a:off x="4137025" y="3054350"/>
            <a:ext cx="4584700" cy="688341"/>
          </a:xfrm>
          <a:prstGeom prst="rect">
            <a:avLst/>
          </a:prstGeom>
          <a:noFill/>
        </p:spPr>
        <p:txBody>
          <a:bodyPr wrap="square" rtlCol="0">
            <a:spAutoFit/>
            <a:scene3d>
              <a:camera prst="orthographicFront"/>
              <a:lightRig rig="threePt" dir="t"/>
            </a:scene3d>
          </a:bodyPr>
          <a:p>
            <a:pPr algn="ctr"/>
            <a:r>
              <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提前还款方式</a:t>
            </a:r>
            <a:endPar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17"/>
                                        </p:tgtEl>
                                        <p:attrNameLst>
                                          <p:attrName>style.visibility</p:attrName>
                                        </p:attrNameLst>
                                      </p:cBhvr>
                                      <p:to>
                                        <p:strVal val="visible"/>
                                      </p:to>
                                    </p:set>
                                    <p:anim calcmode="lin" valueType="num">
                                      <p:cBhvr additive="base">
                                        <p:cTn id="7" dur="500" fill="hold"/>
                                        <p:tgtEl>
                                          <p:spTgt spid="1048717"/>
                                        </p:tgtEl>
                                        <p:attrNameLst>
                                          <p:attrName>ppt_x</p:attrName>
                                        </p:attrNameLst>
                                      </p:cBhvr>
                                      <p:tavLst>
                                        <p:tav tm="0">
                                          <p:val>
                                            <p:strVal val="#ppt_x"/>
                                          </p:val>
                                        </p:tav>
                                        <p:tav tm="100000">
                                          <p:val>
                                            <p:strVal val="#ppt_x"/>
                                          </p:val>
                                        </p:tav>
                                      </p:tavLst>
                                    </p:anim>
                                    <p:anim calcmode="lin" valueType="num">
                                      <p:cBhvr additive="base">
                                        <p:cTn id="8" dur="500" fill="hold"/>
                                        <p:tgtEl>
                                          <p:spTgt spid="10487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48718"/>
                                        </p:tgtEl>
                                        <p:attrNameLst>
                                          <p:attrName>style.visibility</p:attrName>
                                        </p:attrNameLst>
                                      </p:cBhvr>
                                      <p:to>
                                        <p:strVal val="visible"/>
                                      </p:to>
                                    </p:set>
                                    <p:anim calcmode="lin" valueType="num">
                                      <p:cBhvr>
                                        <p:cTn id="12" dur="500" fill="hold"/>
                                        <p:tgtEl>
                                          <p:spTgt spid="1048718"/>
                                        </p:tgtEl>
                                        <p:attrNameLst>
                                          <p:attrName>ppt_w</p:attrName>
                                        </p:attrNameLst>
                                      </p:cBhvr>
                                      <p:tavLst>
                                        <p:tav tm="0">
                                          <p:val>
                                            <p:fltVal val="0.0"/>
                                          </p:val>
                                        </p:tav>
                                        <p:tav tm="100000">
                                          <p:val>
                                            <p:strVal val="#ppt_w"/>
                                          </p:val>
                                        </p:tav>
                                      </p:tavLst>
                                    </p:anim>
                                    <p:anim calcmode="lin" valueType="num">
                                      <p:cBhvr>
                                        <p:cTn id="13" dur="500" fill="hold"/>
                                        <p:tgtEl>
                                          <p:spTgt spid="1048718"/>
                                        </p:tgtEl>
                                        <p:attrNameLst>
                                          <p:attrName>ppt_h</p:attrName>
                                        </p:attrNameLst>
                                      </p:cBhvr>
                                      <p:tavLst>
                                        <p:tav tm="0">
                                          <p:val>
                                            <p:fltVal val="0.0"/>
                                          </p:val>
                                        </p:tav>
                                        <p:tav tm="100000">
                                          <p:val>
                                            <p:strVal val="#ppt_h"/>
                                          </p:val>
                                        </p:tav>
                                      </p:tavLst>
                                    </p:anim>
                                    <p:animEffect transition="in" filter="fade">
                                      <p:cBhvr>
                                        <p:cTn id="14" dur="500"/>
                                        <p:tgtEl>
                                          <p:spTgt spid="104871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145736"/>
                                        </p:tgtEl>
                                        <p:attrNameLst>
                                          <p:attrName>style.visibility</p:attrName>
                                        </p:attrNameLst>
                                      </p:cBhvr>
                                      <p:to>
                                        <p:strVal val="visible"/>
                                      </p:to>
                                    </p:set>
                                    <p:animEffect transition="in" filter="wipe(down)">
                                      <p:cBhvr>
                                        <p:cTn id="18" dur="500"/>
                                        <p:tgtEl>
                                          <p:spTgt spid="3145736"/>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48719"/>
                                        </p:tgtEl>
                                        <p:attrNameLst>
                                          <p:attrName>style.visibility</p:attrName>
                                        </p:attrNameLst>
                                      </p:cBhvr>
                                      <p:to>
                                        <p:strVal val="visible"/>
                                      </p:to>
                                    </p:set>
                                    <p:anim calcmode="lin" valueType="num">
                                      <p:cBhvr additive="base">
                                        <p:cTn id="22" dur="500" fill="hold"/>
                                        <p:tgtEl>
                                          <p:spTgt spid="1048719"/>
                                        </p:tgtEl>
                                        <p:attrNameLst>
                                          <p:attrName>ppt_x</p:attrName>
                                        </p:attrNameLst>
                                      </p:cBhvr>
                                      <p:tavLst>
                                        <p:tav tm="0">
                                          <p:val>
                                            <p:strVal val="#ppt_x"/>
                                          </p:val>
                                        </p:tav>
                                        <p:tav tm="100000">
                                          <p:val>
                                            <p:strVal val="#ppt_x"/>
                                          </p:val>
                                        </p:tav>
                                      </p:tavLst>
                                    </p:anim>
                                    <p:anim calcmode="lin" valueType="num">
                                      <p:cBhvr additive="base">
                                        <p:cTn id="23" dur="500" fill="hold"/>
                                        <p:tgtEl>
                                          <p:spTgt spid="10487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7" grpId="0" bldLvl="0" animBg="1"/>
      <p:bldP spid="1048718" grpId="0" bldLvl="0" animBg="1"/>
      <p:bldP spid="10487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pic>
        <p:nvPicPr>
          <p:cNvPr id="2097200"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201"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23"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提前还款方式</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724" name="文本框 1"/>
          <p:cNvSpPr txBox="1"/>
          <p:nvPr/>
        </p:nvSpPr>
        <p:spPr>
          <a:xfrm>
            <a:off x="1571625" y="2675255"/>
            <a:ext cx="9715500" cy="1844040"/>
          </a:xfrm>
          <a:prstGeom prst="rect">
            <a:avLst/>
          </a:prstGeom>
          <a:noFill/>
        </p:spPr>
        <p:txBody>
          <a:bodyPr wrap="square" rtlCol="0">
            <a:spAutoFit/>
          </a:bodyPr>
          <a:p>
            <a:pPr>
              <a:lnSpc>
                <a:spcPct val="140000"/>
              </a:lnSpc>
            </a:pP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 贷款到期前任意时期均可进行提前还款操作，部分还款</a:t>
            </a:r>
            <a:r>
              <a:rPr lang="en-US" altLang="zh-CN"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全部结清均可。部分还款后仍需按照还款计划按月偿还剩余贷款。</a:t>
            </a:r>
            <a:endPar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pic>
        <p:nvPicPr>
          <p:cNvPr id="2097202"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203"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28"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提前还款方式</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097204" name="图片 4" descr="mmexport1623746079941"/>
          <p:cNvPicPr>
            <a:picLocks noChangeAspect="1"/>
          </p:cNvPicPr>
          <p:nvPr/>
        </p:nvPicPr>
        <p:blipFill>
          <a:blip r:embed="rId3"/>
          <a:stretch>
            <a:fillRect/>
          </a:stretch>
        </p:blipFill>
        <p:spPr>
          <a:xfrm>
            <a:off x="1616710" y="1517015"/>
            <a:ext cx="2625090" cy="5367020"/>
          </a:xfrm>
          <a:prstGeom prst="rect">
            <a:avLst/>
          </a:prstGeom>
        </p:spPr>
      </p:pic>
      <p:pic>
        <p:nvPicPr>
          <p:cNvPr id="2097205" name="图片 3" descr="mmexport1623746047212"/>
          <p:cNvPicPr>
            <a:picLocks noChangeAspect="1"/>
          </p:cNvPicPr>
          <p:nvPr/>
        </p:nvPicPr>
        <p:blipFill>
          <a:blip r:embed="rId4"/>
          <a:stretch>
            <a:fillRect/>
          </a:stretch>
        </p:blipFill>
        <p:spPr>
          <a:xfrm>
            <a:off x="5588000" y="1482725"/>
            <a:ext cx="2561590" cy="5488305"/>
          </a:xfrm>
          <a:prstGeom prst="rect">
            <a:avLst/>
          </a:prstGeom>
        </p:spPr>
      </p:pic>
      <p:pic>
        <p:nvPicPr>
          <p:cNvPr id="2097206" name="图片 5" descr="mmexport1623750872622"/>
          <p:cNvPicPr>
            <a:picLocks noChangeAspect="1"/>
          </p:cNvPicPr>
          <p:nvPr/>
        </p:nvPicPr>
        <p:blipFill>
          <a:blip r:embed="rId5"/>
          <a:stretch>
            <a:fillRect/>
          </a:stretch>
        </p:blipFill>
        <p:spPr>
          <a:xfrm>
            <a:off x="9584055" y="1447800"/>
            <a:ext cx="2499995" cy="5558155"/>
          </a:xfrm>
          <a:prstGeom prst="rect">
            <a:avLst/>
          </a:prstGeom>
        </p:spPr>
      </p:pic>
      <p:sp>
        <p:nvSpPr>
          <p:cNvPr id="1048729" name="椭圆 6"/>
          <p:cNvSpPr/>
          <p:nvPr/>
        </p:nvSpPr>
        <p:spPr>
          <a:xfrm>
            <a:off x="5588000" y="4338955"/>
            <a:ext cx="2561590" cy="64960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0" name="椭圆 8"/>
          <p:cNvSpPr/>
          <p:nvPr/>
        </p:nvSpPr>
        <p:spPr>
          <a:xfrm>
            <a:off x="1730375" y="6409055"/>
            <a:ext cx="2511425" cy="5969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1" name="椭圆 9"/>
          <p:cNvSpPr/>
          <p:nvPr/>
        </p:nvSpPr>
        <p:spPr>
          <a:xfrm>
            <a:off x="9747250" y="1972945"/>
            <a:ext cx="2173605" cy="8432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2" name="文本框 2"/>
          <p:cNvSpPr txBox="1"/>
          <p:nvPr/>
        </p:nvSpPr>
        <p:spPr>
          <a:xfrm>
            <a:off x="1157605" y="828675"/>
            <a:ext cx="5120640" cy="447040"/>
          </a:xfrm>
          <a:prstGeom prst="rect">
            <a:avLst/>
          </a:prstGeom>
          <a:noFill/>
        </p:spPr>
        <p:txBody>
          <a:bodyPr wrap="square" rtlCol="0">
            <a:spAutoFit/>
          </a:bodyPr>
          <a:p>
            <a:r>
              <a:rPr lang="zh-CN" altLang="en-US" sz="2400" b="1">
                <a:latin typeface="微软雅黑" panose="020B0503020204020204" pitchFamily="34" charset="-122"/>
                <a:ea typeface="微软雅黑" panose="020B0503020204020204" pitchFamily="34" charset="-122"/>
              </a:rPr>
              <a:t>手机银行提前还款：</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pic>
        <p:nvPicPr>
          <p:cNvPr id="2097207"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208"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36"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提前还款方式</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737" name="文本框 2"/>
          <p:cNvSpPr txBox="1"/>
          <p:nvPr/>
        </p:nvSpPr>
        <p:spPr>
          <a:xfrm>
            <a:off x="1157605" y="828675"/>
            <a:ext cx="5120640" cy="447040"/>
          </a:xfrm>
          <a:prstGeom prst="rect">
            <a:avLst/>
          </a:prstGeom>
          <a:noFill/>
        </p:spPr>
        <p:txBody>
          <a:bodyPr wrap="square" rtlCol="0">
            <a:spAutoFit/>
          </a:bodyPr>
          <a:p>
            <a:r>
              <a:rPr lang="zh-CN" altLang="en-US" sz="2400" b="1">
                <a:latin typeface="微软雅黑" panose="020B0503020204020204" pitchFamily="34" charset="-122"/>
                <a:ea typeface="微软雅黑" panose="020B0503020204020204" pitchFamily="34" charset="-122"/>
              </a:rPr>
              <a:t>手机银行提前还款：</a:t>
            </a:r>
            <a:endParaRPr lang="zh-CN" altLang="en-US" sz="2400" b="1">
              <a:latin typeface="微软雅黑" panose="020B0503020204020204" pitchFamily="34" charset="-122"/>
              <a:ea typeface="微软雅黑" panose="020B0503020204020204" pitchFamily="34" charset="-122"/>
            </a:endParaRPr>
          </a:p>
        </p:txBody>
      </p:sp>
      <p:pic>
        <p:nvPicPr>
          <p:cNvPr id="2097209" name="图片 1" descr="mmexport1623746041991"/>
          <p:cNvPicPr>
            <a:picLocks noChangeAspect="1"/>
          </p:cNvPicPr>
          <p:nvPr/>
        </p:nvPicPr>
        <p:blipFill>
          <a:blip r:embed="rId3"/>
          <a:srcRect r="-972" b="25641"/>
          <a:stretch>
            <a:fillRect/>
          </a:stretch>
        </p:blipFill>
        <p:spPr>
          <a:xfrm>
            <a:off x="1451610" y="1311910"/>
            <a:ext cx="3589655" cy="5729605"/>
          </a:xfrm>
          <a:prstGeom prst="rect">
            <a:avLst/>
          </a:prstGeom>
        </p:spPr>
      </p:pic>
      <p:sp>
        <p:nvSpPr>
          <p:cNvPr id="1048738" name="椭圆 7"/>
          <p:cNvSpPr/>
          <p:nvPr/>
        </p:nvSpPr>
        <p:spPr>
          <a:xfrm>
            <a:off x="1638300" y="4092575"/>
            <a:ext cx="3216275" cy="214947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37" name="直接箭头连接符 10"/>
          <p:cNvCxnSpPr/>
          <p:nvPr/>
        </p:nvCxnSpPr>
        <p:spPr>
          <a:xfrm flipV="1">
            <a:off x="5041265" y="5161915"/>
            <a:ext cx="949325" cy="11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8739" name="文本框 11"/>
          <p:cNvSpPr txBox="1"/>
          <p:nvPr/>
        </p:nvSpPr>
        <p:spPr>
          <a:xfrm>
            <a:off x="6119495" y="3956050"/>
            <a:ext cx="6104255" cy="2306955"/>
          </a:xfrm>
          <a:prstGeom prst="rect">
            <a:avLst/>
          </a:prstGeom>
          <a:noFill/>
          <a:ln w="38100">
            <a:solidFill>
              <a:srgbClr val="FF0000"/>
            </a:solidFill>
          </a:ln>
        </p:spPr>
        <p:txBody>
          <a:bodyPr wrap="square" rtlCol="0">
            <a:spAutoFit/>
          </a:bodyPr>
          <a:p>
            <a:r>
              <a:rPr lang="zh-CN" altLang="en-US" sz="2400" b="1" u="sng">
                <a:solidFill>
                  <a:srgbClr val="FF0000"/>
                </a:solidFill>
                <a:latin typeface="华文中宋" panose="02010600040101010101" charset="-122"/>
                <a:ea typeface="华文中宋" panose="02010600040101010101" charset="-122"/>
              </a:rPr>
              <a:t>特别提醒：</a:t>
            </a:r>
            <a:endParaRPr lang="zh-CN" altLang="en-US" sz="2400" b="1" u="sng">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rPr>
              <a:t>如出现该提示，说明未配置动态密码器，可通过</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手机银行</a:t>
            </a:r>
            <a:r>
              <a:rPr lang="en-US" altLang="zh-CN" sz="2400" b="1">
                <a:solidFill>
                  <a:srgbClr val="FF0000"/>
                </a:solidFill>
                <a:latin typeface="华文中宋" panose="02010600040101010101" charset="-122"/>
                <a:ea typeface="华文中宋" panose="02010600040101010101" charset="-122"/>
              </a:rPr>
              <a:t>APP--</a:t>
            </a:r>
            <a:r>
              <a:rPr lang="zh-CN" altLang="en-US" sz="2400" b="1">
                <a:solidFill>
                  <a:srgbClr val="FF0000"/>
                </a:solidFill>
                <a:latin typeface="华文中宋" panose="02010600040101010101" charset="-122"/>
                <a:ea typeface="华文中宋" panose="02010600040101010101" charset="-122"/>
              </a:rPr>
              <a:t>我的</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设置</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安全工具</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管理手机盾</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，进行手机盾开通，开通后再重新操作提前还款即可。</a:t>
            </a:r>
            <a:endParaRPr lang="zh-CN" altLang="en-US" sz="2400" b="1">
              <a:solidFill>
                <a:srgbClr val="FF0000"/>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210"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211"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43"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提前还款方式</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744" name="文本框 2"/>
          <p:cNvSpPr txBox="1"/>
          <p:nvPr/>
        </p:nvSpPr>
        <p:spPr>
          <a:xfrm>
            <a:off x="1157605" y="828675"/>
            <a:ext cx="5120640" cy="447040"/>
          </a:xfrm>
          <a:prstGeom prst="rect">
            <a:avLst/>
          </a:prstGeom>
          <a:noFill/>
        </p:spPr>
        <p:txBody>
          <a:bodyPr wrap="square" rtlCol="0">
            <a:spAutoFit/>
          </a:bodyPr>
          <a:p>
            <a:r>
              <a:rPr lang="zh-CN" altLang="en-US" sz="2400" b="1">
                <a:latin typeface="微软雅黑" panose="020B0503020204020204" pitchFamily="34" charset="-122"/>
                <a:ea typeface="微软雅黑" panose="020B0503020204020204" pitchFamily="34" charset="-122"/>
              </a:rPr>
              <a:t>手机盾开通方式：</a:t>
            </a:r>
            <a:endParaRPr lang="zh-CN" altLang="en-US" sz="2400" b="1">
              <a:latin typeface="微软雅黑" panose="020B0503020204020204" pitchFamily="34" charset="-122"/>
              <a:ea typeface="微软雅黑" panose="020B0503020204020204" pitchFamily="34" charset="-122"/>
            </a:endParaRPr>
          </a:p>
        </p:txBody>
      </p:sp>
      <p:pic>
        <p:nvPicPr>
          <p:cNvPr id="2097212" name="图片 5" descr="IMG_20200330_172232"/>
          <p:cNvPicPr>
            <a:picLocks noChangeAspect="1"/>
          </p:cNvPicPr>
          <p:nvPr/>
        </p:nvPicPr>
        <p:blipFill>
          <a:blip r:embed="rId3"/>
          <a:stretch>
            <a:fillRect/>
          </a:stretch>
        </p:blipFill>
        <p:spPr>
          <a:xfrm>
            <a:off x="612775" y="1308100"/>
            <a:ext cx="2676525" cy="5803900"/>
          </a:xfrm>
          <a:prstGeom prst="rect">
            <a:avLst/>
          </a:prstGeom>
        </p:spPr>
      </p:pic>
      <p:pic>
        <p:nvPicPr>
          <p:cNvPr id="2097213" name="图片 9" descr="IMG_20200330_172257"/>
          <p:cNvPicPr>
            <a:picLocks noChangeAspect="1"/>
          </p:cNvPicPr>
          <p:nvPr/>
        </p:nvPicPr>
        <p:blipFill>
          <a:blip r:embed="rId4"/>
          <a:stretch>
            <a:fillRect/>
          </a:stretch>
        </p:blipFill>
        <p:spPr>
          <a:xfrm>
            <a:off x="3604260" y="1361440"/>
            <a:ext cx="2673985" cy="5796280"/>
          </a:xfrm>
          <a:prstGeom prst="rect">
            <a:avLst/>
          </a:prstGeom>
        </p:spPr>
      </p:pic>
      <p:pic>
        <p:nvPicPr>
          <p:cNvPr id="2097214" name="图片 10" descr="IMG_20200330_172320"/>
          <p:cNvPicPr>
            <a:picLocks noChangeAspect="1"/>
          </p:cNvPicPr>
          <p:nvPr/>
        </p:nvPicPr>
        <p:blipFill>
          <a:blip r:embed="rId5"/>
          <a:stretch>
            <a:fillRect/>
          </a:stretch>
        </p:blipFill>
        <p:spPr>
          <a:xfrm>
            <a:off x="6732270" y="1361440"/>
            <a:ext cx="2673985" cy="5796280"/>
          </a:xfrm>
          <a:prstGeom prst="rect">
            <a:avLst/>
          </a:prstGeom>
        </p:spPr>
      </p:pic>
      <p:pic>
        <p:nvPicPr>
          <p:cNvPr id="2097215" name="图片 11" descr="IMG_20200330_172346"/>
          <p:cNvPicPr>
            <a:picLocks noChangeAspect="1"/>
          </p:cNvPicPr>
          <p:nvPr/>
        </p:nvPicPr>
        <p:blipFill>
          <a:blip r:embed="rId6"/>
          <a:stretch>
            <a:fillRect/>
          </a:stretch>
        </p:blipFill>
        <p:spPr>
          <a:xfrm>
            <a:off x="9859963" y="1311910"/>
            <a:ext cx="2676525" cy="5800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58"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59"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05"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提前还款方式</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606" name="文本框 3"/>
          <p:cNvSpPr txBox="1"/>
          <p:nvPr/>
        </p:nvSpPr>
        <p:spPr>
          <a:xfrm>
            <a:off x="2849245" y="2043430"/>
            <a:ext cx="7442835" cy="2009775"/>
          </a:xfrm>
          <a:prstGeom prst="rect">
            <a:avLst/>
          </a:prstGeom>
          <a:noFill/>
          <a:ln w="38100">
            <a:solidFill>
              <a:srgbClr val="FF0000"/>
            </a:solidFill>
          </a:ln>
        </p:spPr>
        <p:txBody>
          <a:bodyPr wrap="square" rtlCol="0">
            <a:spAutoFit/>
          </a:bodyPr>
          <a:p>
            <a:pPr>
              <a:lnSpc>
                <a:spcPct val="130000"/>
              </a:lnSpc>
            </a:pPr>
            <a:r>
              <a:rPr lang="zh-CN" altLang="en-US" sz="2400" b="1" u="sng">
                <a:solidFill>
                  <a:srgbClr val="FF0000"/>
                </a:solidFill>
                <a:latin typeface="华文中宋" panose="02010600040101010101" charset="-122"/>
                <a:ea typeface="华文中宋" panose="02010600040101010101" charset="-122"/>
              </a:rPr>
              <a:t>特别提醒：</a:t>
            </a:r>
            <a:endParaRPr lang="zh-CN" altLang="en-US" sz="2400" b="1" u="sng">
              <a:solidFill>
                <a:srgbClr val="FF0000"/>
              </a:solidFill>
              <a:latin typeface="华文中宋" panose="02010600040101010101" charset="-122"/>
              <a:ea typeface="华文中宋" panose="02010600040101010101" charset="-122"/>
            </a:endParaRPr>
          </a:p>
          <a:p>
            <a:pPr>
              <a:lnSpc>
                <a:spcPct val="130000"/>
              </a:lnSpc>
            </a:pPr>
            <a:endParaRPr lang="zh-CN" altLang="en-US" sz="2400" b="1">
              <a:solidFill>
                <a:srgbClr val="FF0000"/>
              </a:solidFill>
              <a:latin typeface="华文中宋" panose="02010600040101010101" charset="-122"/>
              <a:ea typeface="华文中宋" panose="02010600040101010101" charset="-122"/>
            </a:endParaRPr>
          </a:p>
          <a:p>
            <a:pPr>
              <a:lnSpc>
                <a:spcPct val="130000"/>
              </a:lnSpc>
            </a:pPr>
            <a:r>
              <a:rPr sz="2400" b="1">
                <a:solidFill>
                  <a:srgbClr val="FF0000"/>
                </a:solidFill>
                <a:latin typeface="华文中宋" panose="02010600040101010101" charset="-122"/>
                <a:ea typeface="华文中宋" panose="02010600040101010101" charset="-122"/>
              </a:rPr>
              <a:t>如需结清证明可</a:t>
            </a:r>
            <a:r>
              <a:rPr lang="zh-CN" sz="2400" b="1">
                <a:solidFill>
                  <a:srgbClr val="FF0000"/>
                </a:solidFill>
                <a:latin typeface="华文中宋" panose="02010600040101010101" charset="-122"/>
                <a:ea typeface="华文中宋" panose="02010600040101010101" charset="-122"/>
              </a:rPr>
              <a:t>在结清贷款后</a:t>
            </a:r>
            <a:r>
              <a:rPr sz="2400" b="1">
                <a:solidFill>
                  <a:srgbClr val="FF0000"/>
                </a:solidFill>
                <a:latin typeface="华文中宋" panose="02010600040101010101" charset="-122"/>
                <a:ea typeface="华文中宋" panose="02010600040101010101" charset="-122"/>
              </a:rPr>
              <a:t>携带本人身份证、银行卡通过任意一家中国银行网点智能柜台打印结清证明。</a:t>
            </a:r>
            <a:endParaRPr sz="2400" b="1">
              <a:solidFill>
                <a:srgbClr val="FF0000"/>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594" name="Rectangle 22"/>
          <p:cNvSpPr/>
          <p:nvPr/>
        </p:nvSpPr>
        <p:spPr>
          <a:xfrm flipH="1" flipV="1">
            <a:off x="759721" y="569610"/>
            <a:ext cx="11338600" cy="57132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3145728" name="Straight Connector 25"/>
          <p:cNvCxnSpPr/>
          <p:nvPr/>
        </p:nvCxnSpPr>
        <p:spPr>
          <a:xfrm flipV="1">
            <a:off x="759721" y="569610"/>
            <a:ext cx="11338600" cy="5713278"/>
          </a:xfrm>
          <a:prstGeom prst="line">
            <a:avLst/>
          </a:prstGeom>
          <a:noFill/>
          <a:ln w="12700">
            <a:gradFill flip="none" rotWithShape="1">
              <a:gsLst>
                <a:gs pos="0">
                  <a:srgbClr val="B98763"/>
                </a:gs>
                <a:gs pos="31000">
                  <a:srgbClr val="FBC4AA"/>
                </a:gs>
                <a:gs pos="48250">
                  <a:srgbClr val="FBC4AA"/>
                </a:gs>
                <a:gs pos="68588">
                  <a:srgbClr val="BF896E"/>
                </a:gs>
                <a:gs pos="100000">
                  <a:srgbClr val="784D31"/>
                </a:gs>
              </a:gsLst>
              <a:lin ang="108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048595" name="Rectangle 26"/>
          <p:cNvSpPr/>
          <p:nvPr/>
        </p:nvSpPr>
        <p:spPr>
          <a:xfrm>
            <a:off x="2696296" y="2059713"/>
            <a:ext cx="7465450" cy="274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bg1"/>
                </a:solidFill>
                <a:latin typeface="微软雅黑" panose="020B0503020204020204" pitchFamily="34" charset="-122"/>
                <a:ea typeface="微软雅黑" panose="020B0503020204020204" pitchFamily="34" charset="-122"/>
                <a:sym typeface="+mn-ea"/>
              </a:rPr>
              <a:t>毕业注意事项</a:t>
            </a:r>
            <a:endParaRPr lang="en-US" dirty="0"/>
          </a:p>
        </p:txBody>
      </p:sp>
      <p:sp>
        <p:nvSpPr>
          <p:cNvPr id="1048596" name="文本框 1"/>
          <p:cNvSpPr txBox="1"/>
          <p:nvPr/>
        </p:nvSpPr>
        <p:spPr>
          <a:xfrm>
            <a:off x="4137025" y="3054350"/>
            <a:ext cx="4584700" cy="688341"/>
          </a:xfrm>
          <a:prstGeom prst="rect">
            <a:avLst/>
          </a:prstGeom>
          <a:noFill/>
        </p:spPr>
        <p:txBody>
          <a:bodyPr wrap="square" rtlCol="0">
            <a:spAutoFit/>
            <a:scene3d>
              <a:camera prst="orthographicFront"/>
              <a:lightRig rig="threePt" dir="t"/>
            </a:scene3d>
          </a:bodyPr>
          <a:p>
            <a:pPr algn="ctr"/>
            <a:r>
              <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重视个人征信</a:t>
            </a:r>
            <a:endPar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594"/>
                                        </p:tgtEl>
                                        <p:attrNameLst>
                                          <p:attrName>style.visibility</p:attrName>
                                        </p:attrNameLst>
                                      </p:cBhvr>
                                      <p:to>
                                        <p:strVal val="visible"/>
                                      </p:to>
                                    </p:set>
                                    <p:anim calcmode="lin" valueType="num">
                                      <p:cBhvr additive="base">
                                        <p:cTn id="7" dur="500" fill="hold"/>
                                        <p:tgtEl>
                                          <p:spTgt spid="1048594"/>
                                        </p:tgtEl>
                                        <p:attrNameLst>
                                          <p:attrName>ppt_x</p:attrName>
                                        </p:attrNameLst>
                                      </p:cBhvr>
                                      <p:tavLst>
                                        <p:tav tm="0">
                                          <p:val>
                                            <p:strVal val="#ppt_x"/>
                                          </p:val>
                                        </p:tav>
                                        <p:tav tm="100000">
                                          <p:val>
                                            <p:strVal val="#ppt_x"/>
                                          </p:val>
                                        </p:tav>
                                      </p:tavLst>
                                    </p:anim>
                                    <p:anim calcmode="lin" valueType="num">
                                      <p:cBhvr additive="base">
                                        <p:cTn id="8" dur="500" fill="hold"/>
                                        <p:tgtEl>
                                          <p:spTgt spid="10485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48595"/>
                                        </p:tgtEl>
                                        <p:attrNameLst>
                                          <p:attrName>style.visibility</p:attrName>
                                        </p:attrNameLst>
                                      </p:cBhvr>
                                      <p:to>
                                        <p:strVal val="visible"/>
                                      </p:to>
                                    </p:set>
                                    <p:anim calcmode="lin" valueType="num">
                                      <p:cBhvr>
                                        <p:cTn id="12" dur="500" fill="hold"/>
                                        <p:tgtEl>
                                          <p:spTgt spid="1048595"/>
                                        </p:tgtEl>
                                        <p:attrNameLst>
                                          <p:attrName>ppt_w</p:attrName>
                                        </p:attrNameLst>
                                      </p:cBhvr>
                                      <p:tavLst>
                                        <p:tav tm="0">
                                          <p:val>
                                            <p:fltVal val="0.0"/>
                                          </p:val>
                                        </p:tav>
                                        <p:tav tm="100000">
                                          <p:val>
                                            <p:strVal val="#ppt_w"/>
                                          </p:val>
                                        </p:tav>
                                      </p:tavLst>
                                    </p:anim>
                                    <p:anim calcmode="lin" valueType="num">
                                      <p:cBhvr>
                                        <p:cTn id="13" dur="500" fill="hold"/>
                                        <p:tgtEl>
                                          <p:spTgt spid="1048595"/>
                                        </p:tgtEl>
                                        <p:attrNameLst>
                                          <p:attrName>ppt_h</p:attrName>
                                        </p:attrNameLst>
                                      </p:cBhvr>
                                      <p:tavLst>
                                        <p:tav tm="0">
                                          <p:val>
                                            <p:fltVal val="0.0"/>
                                          </p:val>
                                        </p:tav>
                                        <p:tav tm="100000">
                                          <p:val>
                                            <p:strVal val="#ppt_h"/>
                                          </p:val>
                                        </p:tav>
                                      </p:tavLst>
                                    </p:anim>
                                    <p:animEffect transition="in" filter="fade">
                                      <p:cBhvr>
                                        <p:cTn id="14" dur="500"/>
                                        <p:tgtEl>
                                          <p:spTgt spid="104859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wipe(down)">
                                      <p:cBhvr>
                                        <p:cTn id="18" dur="500"/>
                                        <p:tgtEl>
                                          <p:spTgt spid="3145728"/>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48596"/>
                                        </p:tgtEl>
                                        <p:attrNameLst>
                                          <p:attrName>style.visibility</p:attrName>
                                        </p:attrNameLst>
                                      </p:cBhvr>
                                      <p:to>
                                        <p:strVal val="visible"/>
                                      </p:to>
                                    </p:set>
                                    <p:anim calcmode="lin" valueType="num">
                                      <p:cBhvr additive="base">
                                        <p:cTn id="22" dur="500" fill="hold"/>
                                        <p:tgtEl>
                                          <p:spTgt spid="1048596"/>
                                        </p:tgtEl>
                                        <p:attrNameLst>
                                          <p:attrName>ppt_x</p:attrName>
                                        </p:attrNameLst>
                                      </p:cBhvr>
                                      <p:tavLst>
                                        <p:tav tm="0">
                                          <p:val>
                                            <p:strVal val="#ppt_x"/>
                                          </p:val>
                                        </p:tav>
                                        <p:tav tm="100000">
                                          <p:val>
                                            <p:strVal val="#ppt_x"/>
                                          </p:val>
                                        </p:tav>
                                      </p:tavLst>
                                    </p:anim>
                                    <p:anim calcmode="lin" valueType="num">
                                      <p:cBhvr additive="base">
                                        <p:cTn id="23" dur="500" fill="hold"/>
                                        <p:tgtEl>
                                          <p:spTgt spid="1048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bldLvl="0" animBg="1"/>
      <p:bldP spid="1048595" grpId="0" bldLvl="0" animBg="1"/>
      <p:bldP spid="10485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2"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53"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584" name="文本框 37"/>
          <p:cNvSpPr txBox="1"/>
          <p:nvPr/>
        </p:nvSpPr>
        <p:spPr>
          <a:xfrm>
            <a:off x="1116410" y="318124"/>
            <a:ext cx="1715770" cy="421640"/>
          </a:xfrm>
          <a:prstGeom prst="rect">
            <a:avLst/>
          </a:prstGeom>
          <a:noFill/>
        </p:spPr>
        <p:txBody>
          <a:bodyPr wrap="none" lIns="96434" tIns="48217" rIns="96434" bIns="48217" rtlCol="0">
            <a:spAutoFit/>
          </a:bodyPr>
          <a:p>
            <a:pPr algn="l"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重视个人征信</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585" name="文本框 3"/>
          <p:cNvSpPr txBox="1"/>
          <p:nvPr/>
        </p:nvSpPr>
        <p:spPr>
          <a:xfrm>
            <a:off x="1725375" y="932815"/>
            <a:ext cx="9408863" cy="5367020"/>
          </a:xfrm>
          <a:prstGeom prst="rect">
            <a:avLst/>
          </a:prstGeom>
          <a:noFill/>
          <a:ln w="38100">
            <a:noFill/>
          </a:ln>
        </p:spPr>
        <p:txBody>
          <a:bodyPr wrap="square" rtlCol="0">
            <a:spAutoFit/>
          </a:bodyPr>
          <a:p>
            <a:pPr>
              <a:lnSpc>
                <a:spcPct val="130000"/>
              </a:lnSpc>
            </a:pPr>
            <a:r>
              <a:rPr lang="zh-CN" altLang="en-US" sz="24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b="1">
                <a:solidFill>
                  <a:srgbClr val="C00000"/>
                </a:solidFill>
                <a:latin typeface="华文中宋" panose="02010600040101010101" charset="-122"/>
                <a:ea typeface="华文中宋" panose="02010600040101010101" charset="-122"/>
                <a:sym typeface="+mn-ea"/>
              </a:rPr>
              <a:t>个人信用报告就是您的个人</a:t>
            </a:r>
            <a:r>
              <a:rPr lang="en-US" altLang="zh-CN" sz="2400" b="1">
                <a:solidFill>
                  <a:srgbClr val="C00000"/>
                </a:solidFill>
                <a:latin typeface="华文中宋" panose="02010600040101010101" charset="-122"/>
                <a:ea typeface="华文中宋" panose="02010600040101010101" charset="-122"/>
                <a:sym typeface="+mn-ea"/>
              </a:rPr>
              <a:t>“</a:t>
            </a:r>
            <a:r>
              <a:rPr lang="zh-CN" altLang="en-US" sz="2400" b="1">
                <a:solidFill>
                  <a:srgbClr val="C00000"/>
                </a:solidFill>
                <a:latin typeface="华文中宋" panose="02010600040101010101" charset="-122"/>
                <a:ea typeface="华文中宋" panose="02010600040101010101" charset="-122"/>
                <a:sym typeface="+mn-ea"/>
              </a:rPr>
              <a:t>经济身份证</a:t>
            </a:r>
            <a:r>
              <a:rPr lang="en-US" altLang="zh-CN" sz="2400" b="1">
                <a:solidFill>
                  <a:srgbClr val="C00000"/>
                </a:solidFill>
                <a:latin typeface="华文中宋" panose="02010600040101010101" charset="-122"/>
                <a:ea typeface="华文中宋" panose="02010600040101010101" charset="-122"/>
                <a:sym typeface="+mn-ea"/>
              </a:rPr>
              <a:t>”</a:t>
            </a:r>
            <a:r>
              <a:rPr lang="zh-CN" altLang="en-US" sz="2400" b="1">
                <a:solidFill>
                  <a:srgbClr val="C00000"/>
                </a:solidFill>
                <a:latin typeface="华文中宋" panose="02010600040101010101" charset="-122"/>
                <a:ea typeface="华文中宋" panose="02010600040101010101" charset="-122"/>
                <a:sym typeface="+mn-ea"/>
              </a:rPr>
              <a:t>。</a:t>
            </a:r>
            <a:endParaRPr lang="zh-CN" altLang="en-US" sz="2400" b="1">
              <a:solidFill>
                <a:srgbClr val="C00000"/>
              </a:solidFill>
              <a:latin typeface="华文中宋" panose="02010600040101010101" charset="-122"/>
              <a:ea typeface="华文中宋" panose="02010600040101010101" charset="-122"/>
              <a:sym typeface="+mn-ea"/>
            </a:endParaRPr>
          </a:p>
          <a:p>
            <a:pPr>
              <a:lnSpc>
                <a:spcPct val="130000"/>
              </a:lnSpc>
            </a:pPr>
            <a:endParaRPr lang="zh-CN" altLang="en-US"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30000"/>
              </a:lnSpc>
            </a:pPr>
            <a:r>
              <a:rPr lang="zh-CN" altLang="en-US"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sz="2400" b="1">
                <a:solidFill>
                  <a:srgbClr val="C00000"/>
                </a:solidFill>
                <a:latin typeface="华文中宋" panose="02010600040101010101" charset="-122"/>
                <a:ea typeface="华文中宋" panose="02010600040101010101" charset="-122"/>
              </a:rPr>
              <a:t>没有按时足额偿还国家助学贷款会被认定为还款逾期，个人信用报告中会出现征信逾期记录。</a:t>
            </a:r>
            <a:endParaRPr lang="zh-CN" sz="2400" b="1">
              <a:solidFill>
                <a:srgbClr val="C00000"/>
              </a:solidFill>
              <a:latin typeface="华文中宋" panose="02010600040101010101" charset="-122"/>
              <a:ea typeface="华文中宋" panose="02010600040101010101" charset="-122"/>
            </a:endParaRPr>
          </a:p>
          <a:p>
            <a:pPr>
              <a:lnSpc>
                <a:spcPct val="130000"/>
              </a:lnSpc>
            </a:pPr>
            <a:endParaRPr lang="zh-CN" altLang="en-US" sz="2400" b="1" u="sng">
              <a:solidFill>
                <a:srgbClr val="C00000"/>
              </a:solidFill>
              <a:latin typeface="华文中宋" panose="02010600040101010101" charset="-122"/>
              <a:ea typeface="华文中宋" panose="02010600040101010101" charset="-122"/>
              <a:sym typeface="+mn-ea"/>
            </a:endParaRPr>
          </a:p>
          <a:p>
            <a:pPr>
              <a:lnSpc>
                <a:spcPct val="130000"/>
              </a:lnSpc>
            </a:pPr>
            <a:r>
              <a:rPr lang="zh-CN" altLang="en-US"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sz="2400" b="1">
                <a:solidFill>
                  <a:srgbClr val="C00000"/>
                </a:solidFill>
                <a:latin typeface="华文中宋" panose="02010600040101010101" charset="-122"/>
                <a:ea typeface="华文中宋" panose="02010600040101010101" charset="-122"/>
                <a:sym typeface="+mn-ea"/>
              </a:rPr>
              <a:t>征信机构对个人不良信息的保存期限为：自不良行为或事件终止之日起5年。超过</a:t>
            </a:r>
            <a:r>
              <a:rPr lang="en-US" altLang="zh-CN" sz="2400" b="1">
                <a:solidFill>
                  <a:srgbClr val="C00000"/>
                </a:solidFill>
                <a:latin typeface="华文中宋" panose="02010600040101010101" charset="-122"/>
                <a:ea typeface="华文中宋" panose="02010600040101010101" charset="-122"/>
                <a:sym typeface="+mn-ea"/>
              </a:rPr>
              <a:t>5</a:t>
            </a:r>
            <a:r>
              <a:rPr lang="zh-CN" altLang="en-US" sz="2400" b="1">
                <a:solidFill>
                  <a:srgbClr val="C00000"/>
                </a:solidFill>
                <a:latin typeface="华文中宋" panose="02010600040101010101" charset="-122"/>
                <a:ea typeface="华文中宋" panose="02010600040101010101" charset="-122"/>
                <a:sym typeface="+mn-ea"/>
              </a:rPr>
              <a:t>年的会予以删除。</a:t>
            </a:r>
            <a:endParaRPr lang="zh-CN" altLang="en-US" sz="2400" b="1">
              <a:solidFill>
                <a:srgbClr val="C00000"/>
              </a:solidFill>
              <a:latin typeface="华文中宋" panose="02010600040101010101" charset="-122"/>
              <a:ea typeface="华文中宋" panose="02010600040101010101" charset="-122"/>
              <a:sym typeface="+mn-ea"/>
            </a:endParaRPr>
          </a:p>
          <a:p>
            <a:pPr>
              <a:lnSpc>
                <a:spcPct val="130000"/>
              </a:lnSpc>
            </a:pPr>
            <a:endParaRPr lang="zh-CN" altLang="en-US" sz="2400" b="1" u="sng">
              <a:solidFill>
                <a:srgbClr val="C00000"/>
              </a:solidFill>
              <a:latin typeface="华文中宋" panose="02010600040101010101" charset="-122"/>
              <a:ea typeface="华文中宋" panose="02010600040101010101" charset="-122"/>
              <a:sym typeface="+mn-ea"/>
            </a:endParaRPr>
          </a:p>
          <a:p>
            <a:pPr>
              <a:lnSpc>
                <a:spcPct val="130000"/>
              </a:lnSpc>
            </a:pPr>
            <a:r>
              <a:rPr lang="zh-CN" altLang="en-US"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b="1" u="sng">
                <a:solidFill>
                  <a:srgbClr val="C00000"/>
                </a:solidFill>
                <a:latin typeface="华文中宋" panose="02010600040101010101" charset="-122"/>
                <a:ea typeface="华文中宋" panose="02010600040101010101" charset="-122"/>
                <a:sym typeface="+mn-ea"/>
              </a:rPr>
              <a:t>个人征信信息由人民银行统一采集，人工无法干预或修改。付费修复、铲单、洗白征信等都是不法分子打着修改、删除征信记录的幌子骗钱，切勿轻信。</a:t>
            </a:r>
            <a:endParaRPr lang="zh-CN" altLang="en-US" sz="2400" b="1" u="sng">
              <a:solidFill>
                <a:srgbClr val="C00000"/>
              </a:solidFill>
              <a:latin typeface="华文中宋" panose="02010600040101010101" charset="-122"/>
              <a:ea typeface="华文中宋"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26" name="矩形 3"/>
          <p:cNvSpPr/>
          <p:nvPr/>
        </p:nvSpPr>
        <p:spPr>
          <a:xfrm>
            <a:off x="-769" y="0"/>
            <a:ext cx="12859519" cy="7232650"/>
          </a:xfrm>
          <a:prstGeom prst="rect">
            <a:avLst/>
          </a:prstGeom>
          <a:solidFill>
            <a:srgbClr val="FF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0" name="Group 28"/>
          <p:cNvGrpSpPr/>
          <p:nvPr/>
        </p:nvGrpSpPr>
        <p:grpSpPr>
          <a:xfrm>
            <a:off x="0" y="0"/>
            <a:ext cx="12190015" cy="7327902"/>
            <a:chOff x="1588" y="358775"/>
            <a:chExt cx="8699500" cy="6178550"/>
          </a:xfrm>
        </p:grpSpPr>
        <p:sp>
          <p:nvSpPr>
            <p:cNvPr id="1048627" name="Freeform 29"/>
            <p:cNvSpPr/>
            <p:nvPr userDrawn="1"/>
          </p:nvSpPr>
          <p:spPr bwMode="auto">
            <a:xfrm>
              <a:off x="1398588" y="539750"/>
              <a:ext cx="7302500" cy="5997575"/>
            </a:xfrm>
            <a:custGeom>
              <a:avLst/>
              <a:gdLst>
                <a:gd name="T0" fmla="*/ 4600 w 4600"/>
                <a:gd name="T1" fmla="*/ 3778 h 3778"/>
                <a:gd name="T2" fmla="*/ 0 w 4600"/>
                <a:gd name="T3" fmla="*/ 3640 h 3778"/>
                <a:gd name="T4" fmla="*/ 0 w 4600"/>
                <a:gd name="T5" fmla="*/ 0 h 3778"/>
                <a:gd name="T6" fmla="*/ 4202 w 4600"/>
                <a:gd name="T7" fmla="*/ 114 h 3778"/>
                <a:gd name="T8" fmla="*/ 4600 w 4600"/>
                <a:gd name="T9" fmla="*/ 760 h 3778"/>
                <a:gd name="T10" fmla="*/ 4600 w 4600"/>
                <a:gd name="T11" fmla="*/ 3778 h 3778"/>
              </a:gdLst>
              <a:ahLst/>
              <a:cxnLst>
                <a:cxn ang="0">
                  <a:pos x="T0" y="T1"/>
                </a:cxn>
                <a:cxn ang="0">
                  <a:pos x="T2" y="T3"/>
                </a:cxn>
                <a:cxn ang="0">
                  <a:pos x="T4" y="T5"/>
                </a:cxn>
                <a:cxn ang="0">
                  <a:pos x="T6" y="T7"/>
                </a:cxn>
                <a:cxn ang="0">
                  <a:pos x="T8" y="T9"/>
                </a:cxn>
                <a:cxn ang="0">
                  <a:pos x="T10" y="T11"/>
                </a:cxn>
              </a:cxnLst>
              <a:rect l="0" t="0" r="r" b="b"/>
              <a:pathLst>
                <a:path w="4600" h="3778">
                  <a:moveTo>
                    <a:pt x="4600" y="3778"/>
                  </a:moveTo>
                  <a:lnTo>
                    <a:pt x="0" y="3640"/>
                  </a:lnTo>
                  <a:lnTo>
                    <a:pt x="0" y="0"/>
                  </a:lnTo>
                  <a:lnTo>
                    <a:pt x="4202" y="114"/>
                  </a:lnTo>
                  <a:lnTo>
                    <a:pt x="4600" y="760"/>
                  </a:lnTo>
                  <a:lnTo>
                    <a:pt x="4600" y="3778"/>
                  </a:lnTo>
                  <a:close/>
                </a:path>
              </a:pathLst>
            </a:custGeom>
            <a:solidFill>
              <a:schemeClr val="bg1">
                <a:alpha val="10000"/>
              </a:schemeClr>
            </a:solidFill>
            <a:ln>
              <a:noFill/>
            </a:ln>
          </p:spPr>
          <p:txBody>
            <a:bodyPr vert="horz" wrap="square" lIns="91440" tIns="45720" rIns="91440" bIns="45720" numCol="1" anchor="t" anchorCtr="0" compatLnSpc="1"/>
            <a:p>
              <a:endParaRPr lang="en-US"/>
            </a:p>
          </p:txBody>
        </p:sp>
        <p:sp>
          <p:nvSpPr>
            <p:cNvPr id="1048628" name="Freeform 30"/>
            <p:cNvSpPr/>
            <p:nvPr userDrawn="1"/>
          </p:nvSpPr>
          <p:spPr bwMode="auto">
            <a:xfrm>
              <a:off x="865188" y="539750"/>
              <a:ext cx="7737475" cy="5778500"/>
            </a:xfrm>
            <a:custGeom>
              <a:avLst/>
              <a:gdLst>
                <a:gd name="T0" fmla="*/ 4874 w 4874"/>
                <a:gd name="T1" fmla="*/ 442 h 3640"/>
                <a:gd name="T2" fmla="*/ 4874 w 4874"/>
                <a:gd name="T3" fmla="*/ 3640 h 3640"/>
                <a:gd name="T4" fmla="*/ 0 w 4874"/>
                <a:gd name="T5" fmla="*/ 3640 h 3640"/>
                <a:gd name="T6" fmla="*/ 0 w 4874"/>
                <a:gd name="T7" fmla="*/ 0 h 3640"/>
                <a:gd name="T8" fmla="*/ 4432 w 4874"/>
                <a:gd name="T9" fmla="*/ 0 h 3640"/>
                <a:gd name="T10" fmla="*/ 4874 w 4874"/>
                <a:gd name="T11" fmla="*/ 442 h 3640"/>
              </a:gdLst>
              <a:ahLst/>
              <a:cxnLst>
                <a:cxn ang="0">
                  <a:pos x="T0" y="T1"/>
                </a:cxn>
                <a:cxn ang="0">
                  <a:pos x="T2" y="T3"/>
                </a:cxn>
                <a:cxn ang="0">
                  <a:pos x="T4" y="T5"/>
                </a:cxn>
                <a:cxn ang="0">
                  <a:pos x="T6" y="T7"/>
                </a:cxn>
                <a:cxn ang="0">
                  <a:pos x="T8" y="T9"/>
                </a:cxn>
                <a:cxn ang="0">
                  <a:pos x="T10" y="T11"/>
                </a:cxn>
              </a:cxnLst>
              <a:rect l="0" t="0" r="r" b="b"/>
              <a:pathLst>
                <a:path w="4874" h="3640">
                  <a:moveTo>
                    <a:pt x="4874" y="442"/>
                  </a:moveTo>
                  <a:lnTo>
                    <a:pt x="4874" y="3640"/>
                  </a:lnTo>
                  <a:lnTo>
                    <a:pt x="0" y="3640"/>
                  </a:lnTo>
                  <a:lnTo>
                    <a:pt x="0" y="0"/>
                  </a:lnTo>
                  <a:lnTo>
                    <a:pt x="4432" y="0"/>
                  </a:lnTo>
                  <a:lnTo>
                    <a:pt x="4874" y="442"/>
                  </a:lnTo>
                  <a:close/>
                </a:path>
              </a:pathLst>
            </a:custGeom>
            <a:solidFill>
              <a:srgbClr val="FFFFFF"/>
            </a:solidFill>
            <a:ln>
              <a:noFill/>
            </a:ln>
          </p:spPr>
          <p:txBody>
            <a:bodyPr vert="horz" wrap="square" lIns="91440" tIns="45720" rIns="91440" bIns="45720" numCol="1" anchor="t" anchorCtr="0" compatLnSpc="1"/>
            <a:p>
              <a:endParaRPr lang="en-US"/>
            </a:p>
          </p:txBody>
        </p:sp>
        <p:sp>
          <p:nvSpPr>
            <p:cNvPr id="1048629" name="Freeform 31"/>
            <p:cNvSpPr/>
            <p:nvPr userDrawn="1"/>
          </p:nvSpPr>
          <p:spPr bwMode="auto">
            <a:xfrm>
              <a:off x="1443038" y="361950"/>
              <a:ext cx="1296988" cy="6137275"/>
            </a:xfrm>
            <a:custGeom>
              <a:avLst/>
              <a:gdLst>
                <a:gd name="T0" fmla="*/ 335 w 409"/>
                <a:gd name="T1" fmla="*/ 1866 h 1933"/>
                <a:gd name="T2" fmla="*/ 0 w 409"/>
                <a:gd name="T3" fmla="*/ 1933 h 1933"/>
                <a:gd name="T4" fmla="*/ 0 w 409"/>
                <a:gd name="T5" fmla="*/ 0 h 1933"/>
                <a:gd name="T6" fmla="*/ 335 w 409"/>
                <a:gd name="T7" fmla="*/ 142 h 1933"/>
                <a:gd name="T8" fmla="*/ 409 w 409"/>
                <a:gd name="T9" fmla="*/ 248 h 1933"/>
                <a:gd name="T10" fmla="*/ 409 w 409"/>
                <a:gd name="T11" fmla="*/ 1776 h 1933"/>
                <a:gd name="T12" fmla="*/ 335 w 409"/>
                <a:gd name="T13" fmla="*/ 1866 h 1933"/>
              </a:gdLst>
              <a:ahLst/>
              <a:cxnLst>
                <a:cxn ang="0">
                  <a:pos x="T0" y="T1"/>
                </a:cxn>
                <a:cxn ang="0">
                  <a:pos x="T2" y="T3"/>
                </a:cxn>
                <a:cxn ang="0">
                  <a:pos x="T4" y="T5"/>
                </a:cxn>
                <a:cxn ang="0">
                  <a:pos x="T6" y="T7"/>
                </a:cxn>
                <a:cxn ang="0">
                  <a:pos x="T8" y="T9"/>
                </a:cxn>
                <a:cxn ang="0">
                  <a:pos x="T10" y="T11"/>
                </a:cxn>
                <a:cxn ang="0">
                  <a:pos x="T12" y="T13"/>
                </a:cxn>
              </a:cxnLst>
              <a:rect l="0" t="0" r="r" b="b"/>
              <a:pathLst>
                <a:path w="409" h="1933">
                  <a:moveTo>
                    <a:pt x="335" y="1866"/>
                  </a:moveTo>
                  <a:cubicBezTo>
                    <a:pt x="0" y="1933"/>
                    <a:pt x="0" y="1933"/>
                    <a:pt x="0" y="1933"/>
                  </a:cubicBezTo>
                  <a:cubicBezTo>
                    <a:pt x="0" y="0"/>
                    <a:pt x="0" y="0"/>
                    <a:pt x="0" y="0"/>
                  </a:cubicBezTo>
                  <a:cubicBezTo>
                    <a:pt x="335" y="142"/>
                    <a:pt x="335" y="142"/>
                    <a:pt x="335" y="142"/>
                  </a:cubicBezTo>
                  <a:cubicBezTo>
                    <a:pt x="379" y="161"/>
                    <a:pt x="409" y="204"/>
                    <a:pt x="409" y="248"/>
                  </a:cubicBezTo>
                  <a:cubicBezTo>
                    <a:pt x="409" y="1776"/>
                    <a:pt x="409" y="1776"/>
                    <a:pt x="409" y="1776"/>
                  </a:cubicBezTo>
                  <a:cubicBezTo>
                    <a:pt x="409" y="1821"/>
                    <a:pt x="379" y="1857"/>
                    <a:pt x="335" y="1866"/>
                  </a:cubicBezTo>
                  <a:close/>
                </a:path>
              </a:pathLst>
            </a:custGeom>
            <a:solidFill>
              <a:schemeClr val="bg1">
                <a:alpha val="10000"/>
              </a:schemeClr>
            </a:solidFill>
            <a:ln>
              <a:noFill/>
            </a:ln>
          </p:spPr>
          <p:txBody>
            <a:bodyPr vert="horz" wrap="square" lIns="91440" tIns="45720" rIns="91440" bIns="45720" numCol="1" anchor="t" anchorCtr="0" compatLnSpc="1"/>
            <a:p>
              <a:pPr lvl="0"/>
              <a:endParaRPr lang="en-US"/>
            </a:p>
          </p:txBody>
        </p:sp>
        <p:sp>
          <p:nvSpPr>
            <p:cNvPr id="1048630" name="Freeform 32"/>
            <p:cNvSpPr/>
            <p:nvPr userDrawn="1"/>
          </p:nvSpPr>
          <p:spPr bwMode="auto">
            <a:xfrm>
              <a:off x="1588" y="358775"/>
              <a:ext cx="1616075" cy="6140450"/>
            </a:xfrm>
            <a:custGeom>
              <a:avLst/>
              <a:gdLst>
                <a:gd name="T0" fmla="*/ 0 w 1018"/>
                <a:gd name="T1" fmla="*/ 3868 h 3868"/>
                <a:gd name="T2" fmla="*/ 908 w 1018"/>
                <a:gd name="T3" fmla="*/ 3868 h 3868"/>
                <a:gd name="T4" fmla="*/ 1018 w 1018"/>
                <a:gd name="T5" fmla="*/ 1934 h 3868"/>
                <a:gd name="T6" fmla="*/ 908 w 1018"/>
                <a:gd name="T7" fmla="*/ 0 h 3868"/>
                <a:gd name="T8" fmla="*/ 0 w 1018"/>
                <a:gd name="T9" fmla="*/ 0 h 3868"/>
                <a:gd name="T10" fmla="*/ 0 w 1018"/>
                <a:gd name="T11" fmla="*/ 3868 h 3868"/>
              </a:gdLst>
              <a:ahLst/>
              <a:cxnLst>
                <a:cxn ang="0">
                  <a:pos x="T0" y="T1"/>
                </a:cxn>
                <a:cxn ang="0">
                  <a:pos x="T2" y="T3"/>
                </a:cxn>
                <a:cxn ang="0">
                  <a:pos x="T4" y="T5"/>
                </a:cxn>
                <a:cxn ang="0">
                  <a:pos x="T6" y="T7"/>
                </a:cxn>
                <a:cxn ang="0">
                  <a:pos x="T8" y="T9"/>
                </a:cxn>
                <a:cxn ang="0">
                  <a:pos x="T10" y="T11"/>
                </a:cxn>
              </a:cxnLst>
              <a:rect l="0" t="0" r="r" b="b"/>
              <a:pathLst>
                <a:path w="1018" h="3868">
                  <a:moveTo>
                    <a:pt x="0" y="3868"/>
                  </a:moveTo>
                  <a:lnTo>
                    <a:pt x="908" y="3868"/>
                  </a:lnTo>
                  <a:lnTo>
                    <a:pt x="1018" y="1934"/>
                  </a:lnTo>
                  <a:lnTo>
                    <a:pt x="908" y="0"/>
                  </a:lnTo>
                  <a:lnTo>
                    <a:pt x="0" y="0"/>
                  </a:lnTo>
                  <a:lnTo>
                    <a:pt x="0" y="3868"/>
                  </a:lnTo>
                  <a:close/>
                </a:path>
              </a:pathLst>
            </a:custGeom>
            <a:solidFill>
              <a:schemeClr val="accent1"/>
            </a:solidFill>
            <a:ln>
              <a:noFill/>
            </a:ln>
          </p:spPr>
          <p:txBody>
            <a:bodyPr vert="horz" wrap="square" lIns="91440" tIns="45720" rIns="91440" bIns="45720" numCol="1" anchor="t" anchorCtr="0" compatLnSpc="1"/>
            <a:p>
              <a:endParaRPr lang="en-US"/>
            </a:p>
          </p:txBody>
        </p:sp>
        <p:sp>
          <p:nvSpPr>
            <p:cNvPr id="1048631" name="Freeform 33"/>
            <p:cNvSpPr/>
            <p:nvPr userDrawn="1"/>
          </p:nvSpPr>
          <p:spPr bwMode="auto">
            <a:xfrm>
              <a:off x="1443038" y="358775"/>
              <a:ext cx="1220788" cy="6140450"/>
            </a:xfrm>
            <a:custGeom>
              <a:avLst/>
              <a:gdLst>
                <a:gd name="T0" fmla="*/ 315 w 385"/>
                <a:gd name="T1" fmla="*/ 1829 h 1934"/>
                <a:gd name="T2" fmla="*/ 0 w 385"/>
                <a:gd name="T3" fmla="*/ 1934 h 1934"/>
                <a:gd name="T4" fmla="*/ 0 w 385"/>
                <a:gd name="T5" fmla="*/ 0 h 1934"/>
                <a:gd name="T6" fmla="*/ 315 w 385"/>
                <a:gd name="T7" fmla="*/ 105 h 1934"/>
                <a:gd name="T8" fmla="*/ 385 w 385"/>
                <a:gd name="T9" fmla="*/ 203 h 1934"/>
                <a:gd name="T10" fmla="*/ 385 w 385"/>
                <a:gd name="T11" fmla="*/ 1731 h 1934"/>
                <a:gd name="T12" fmla="*/ 315 w 385"/>
                <a:gd name="T13" fmla="*/ 1829 h 1934"/>
              </a:gdLst>
              <a:ahLst/>
              <a:cxnLst>
                <a:cxn ang="0">
                  <a:pos x="T0" y="T1"/>
                </a:cxn>
                <a:cxn ang="0">
                  <a:pos x="T2" y="T3"/>
                </a:cxn>
                <a:cxn ang="0">
                  <a:pos x="T4" y="T5"/>
                </a:cxn>
                <a:cxn ang="0">
                  <a:pos x="T6" y="T7"/>
                </a:cxn>
                <a:cxn ang="0">
                  <a:pos x="T8" y="T9"/>
                </a:cxn>
                <a:cxn ang="0">
                  <a:pos x="T10" y="T11"/>
                </a:cxn>
                <a:cxn ang="0">
                  <a:pos x="T12" y="T13"/>
                </a:cxn>
              </a:cxnLst>
              <a:rect l="0" t="0" r="r" b="b"/>
              <a:pathLst>
                <a:path w="385" h="1934">
                  <a:moveTo>
                    <a:pt x="315" y="1829"/>
                  </a:moveTo>
                  <a:cubicBezTo>
                    <a:pt x="0" y="1934"/>
                    <a:pt x="0" y="1934"/>
                    <a:pt x="0" y="1934"/>
                  </a:cubicBezTo>
                  <a:cubicBezTo>
                    <a:pt x="0" y="0"/>
                    <a:pt x="0" y="0"/>
                    <a:pt x="0" y="0"/>
                  </a:cubicBezTo>
                  <a:cubicBezTo>
                    <a:pt x="315" y="105"/>
                    <a:pt x="315" y="105"/>
                    <a:pt x="315" y="105"/>
                  </a:cubicBezTo>
                  <a:cubicBezTo>
                    <a:pt x="357" y="119"/>
                    <a:pt x="385" y="159"/>
                    <a:pt x="385" y="203"/>
                  </a:cubicBezTo>
                  <a:cubicBezTo>
                    <a:pt x="385" y="1731"/>
                    <a:pt x="385" y="1731"/>
                    <a:pt x="385" y="1731"/>
                  </a:cubicBezTo>
                  <a:cubicBezTo>
                    <a:pt x="385" y="1775"/>
                    <a:pt x="357" y="1815"/>
                    <a:pt x="315" y="1829"/>
                  </a:cubicBezTo>
                  <a:close/>
                </a:path>
              </a:pathLst>
            </a:custGeom>
            <a:solidFill>
              <a:srgbClr val="C00000"/>
            </a:solidFill>
            <a:ln>
              <a:noFill/>
            </a:ln>
          </p:spPr>
          <p:txBody>
            <a:bodyPr vert="horz" wrap="square" lIns="91440" tIns="45720" rIns="91440" bIns="45720" numCol="1" anchor="t" anchorCtr="0" compatLnSpc="1"/>
            <a:p>
              <a:endParaRPr lang="en-US" dirty="0"/>
            </a:p>
          </p:txBody>
        </p:sp>
        <p:sp>
          <p:nvSpPr>
            <p:cNvPr id="1048632" name="Line 20"/>
            <p:cNvSpPr>
              <a:spLocks noChangeShapeType="1"/>
            </p:cNvSpPr>
            <p:nvPr userDrawn="1"/>
          </p:nvSpPr>
          <p:spPr bwMode="auto">
            <a:xfrm>
              <a:off x="8040688" y="2787650"/>
              <a:ext cx="0" cy="0"/>
            </a:xfrm>
            <a:prstGeom prst="line">
              <a:avLst/>
            </a:prstGeom>
            <a:noFill/>
            <a:ln>
              <a:noFill/>
            </a:ln>
          </p:spPr>
          <p:txBody>
            <a:bodyPr vert="horz" wrap="square" lIns="91440" tIns="45720" rIns="91440" bIns="45720" numCol="1" anchor="t" anchorCtr="0" compatLnSpc="1"/>
            <a:p>
              <a:endParaRPr lang="en-US"/>
            </a:p>
          </p:txBody>
        </p:sp>
        <p:sp>
          <p:nvSpPr>
            <p:cNvPr id="1048633" name="Line 21"/>
            <p:cNvSpPr>
              <a:spLocks noChangeShapeType="1"/>
            </p:cNvSpPr>
            <p:nvPr userDrawn="1"/>
          </p:nvSpPr>
          <p:spPr bwMode="auto">
            <a:xfrm>
              <a:off x="8040688" y="2787650"/>
              <a:ext cx="0" cy="0"/>
            </a:xfrm>
            <a:prstGeom prst="line">
              <a:avLst/>
            </a:prstGeom>
            <a:noFill/>
            <a:ln>
              <a:noFill/>
            </a:ln>
          </p:spPr>
          <p:txBody>
            <a:bodyPr vert="horz" wrap="square" lIns="91440" tIns="45720" rIns="91440" bIns="45720" numCol="1" anchor="t" anchorCtr="0" compatLnSpc="1"/>
            <a:p>
              <a:endParaRPr lang="en-US"/>
            </a:p>
          </p:txBody>
        </p:sp>
        <p:sp>
          <p:nvSpPr>
            <p:cNvPr id="1048634" name="Line 22"/>
            <p:cNvSpPr>
              <a:spLocks noChangeShapeType="1"/>
            </p:cNvSpPr>
            <p:nvPr userDrawn="1"/>
          </p:nvSpPr>
          <p:spPr bwMode="auto">
            <a:xfrm>
              <a:off x="3101976" y="2787650"/>
              <a:ext cx="0" cy="0"/>
            </a:xfrm>
            <a:prstGeom prst="line">
              <a:avLst/>
            </a:prstGeom>
            <a:noFill/>
            <a:ln>
              <a:noFill/>
            </a:ln>
          </p:spPr>
          <p:txBody>
            <a:bodyPr vert="horz" wrap="square" lIns="91440" tIns="45720" rIns="91440" bIns="45720" numCol="1" anchor="t" anchorCtr="0" compatLnSpc="1"/>
            <a:p>
              <a:endParaRPr lang="en-US"/>
            </a:p>
          </p:txBody>
        </p:sp>
        <p:sp>
          <p:nvSpPr>
            <p:cNvPr id="1048635" name="Line 23"/>
            <p:cNvSpPr>
              <a:spLocks noChangeShapeType="1"/>
            </p:cNvSpPr>
            <p:nvPr userDrawn="1"/>
          </p:nvSpPr>
          <p:spPr bwMode="auto">
            <a:xfrm>
              <a:off x="3101976" y="2787650"/>
              <a:ext cx="0" cy="0"/>
            </a:xfrm>
            <a:prstGeom prst="line">
              <a:avLst/>
            </a:prstGeom>
            <a:noFill/>
            <a:ln>
              <a:noFill/>
            </a:ln>
          </p:spPr>
          <p:txBody>
            <a:bodyPr vert="horz" wrap="square" lIns="91440" tIns="45720" rIns="91440" bIns="45720" numCol="1" anchor="t" anchorCtr="0" compatLnSpc="1"/>
            <a:p>
              <a:endParaRPr lang="en-US"/>
            </a:p>
          </p:txBody>
        </p:sp>
        <p:sp>
          <p:nvSpPr>
            <p:cNvPr id="1048636" name="Freeform 38"/>
            <p:cNvSpPr/>
            <p:nvPr userDrawn="1"/>
          </p:nvSpPr>
          <p:spPr bwMode="auto">
            <a:xfrm>
              <a:off x="7900988" y="539750"/>
              <a:ext cx="701675" cy="701675"/>
            </a:xfrm>
            <a:custGeom>
              <a:avLst/>
              <a:gdLst>
                <a:gd name="T0" fmla="*/ 0 w 442"/>
                <a:gd name="T1" fmla="*/ 0 h 442"/>
                <a:gd name="T2" fmla="*/ 0 w 442"/>
                <a:gd name="T3" fmla="*/ 442 h 442"/>
                <a:gd name="T4" fmla="*/ 442 w 442"/>
                <a:gd name="T5" fmla="*/ 442 h 442"/>
                <a:gd name="T6" fmla="*/ 0 w 442"/>
                <a:gd name="T7" fmla="*/ 0 h 442"/>
              </a:gdLst>
              <a:ahLst/>
              <a:cxnLst>
                <a:cxn ang="0">
                  <a:pos x="T0" y="T1"/>
                </a:cxn>
                <a:cxn ang="0">
                  <a:pos x="T2" y="T3"/>
                </a:cxn>
                <a:cxn ang="0">
                  <a:pos x="T4" y="T5"/>
                </a:cxn>
                <a:cxn ang="0">
                  <a:pos x="T6" y="T7"/>
                </a:cxn>
              </a:cxnLst>
              <a:rect l="0" t="0" r="r" b="b"/>
              <a:pathLst>
                <a:path w="442" h="442">
                  <a:moveTo>
                    <a:pt x="0" y="0"/>
                  </a:moveTo>
                  <a:lnTo>
                    <a:pt x="0" y="442"/>
                  </a:lnTo>
                  <a:lnTo>
                    <a:pt x="442" y="442"/>
                  </a:lnTo>
                  <a:lnTo>
                    <a:pt x="0" y="0"/>
                  </a:lnTo>
                  <a:close/>
                </a:path>
              </a:pathLst>
            </a:custGeom>
            <a:solidFill>
              <a:srgbClr val="C00000"/>
            </a:solidFill>
            <a:ln>
              <a:noFill/>
            </a:ln>
          </p:spPr>
          <p:txBody>
            <a:bodyPr vert="horz" wrap="square" lIns="91440" tIns="45720" rIns="91440" bIns="45720" numCol="1" anchor="t" anchorCtr="0" compatLnSpc="1"/>
            <a:p>
              <a:endParaRPr lang="en-US"/>
            </a:p>
          </p:txBody>
        </p:sp>
        <p:sp>
          <p:nvSpPr>
            <p:cNvPr id="1048637" name="Freeform 39"/>
            <p:cNvSpPr/>
            <p:nvPr userDrawn="1"/>
          </p:nvSpPr>
          <p:spPr bwMode="auto">
            <a:xfrm>
              <a:off x="7970838" y="1241425"/>
              <a:ext cx="631825" cy="82550"/>
            </a:xfrm>
            <a:custGeom>
              <a:avLst/>
              <a:gdLst>
                <a:gd name="T0" fmla="*/ 398 w 398"/>
                <a:gd name="T1" fmla="*/ 0 h 52"/>
                <a:gd name="T2" fmla="*/ 0 w 398"/>
                <a:gd name="T3" fmla="*/ 0 h 52"/>
                <a:gd name="T4" fmla="*/ 12 w 398"/>
                <a:gd name="T5" fmla="*/ 52 h 52"/>
                <a:gd name="T6" fmla="*/ 398 w 398"/>
                <a:gd name="T7" fmla="*/ 0 h 52"/>
              </a:gdLst>
              <a:ahLst/>
              <a:cxnLst>
                <a:cxn ang="0">
                  <a:pos x="T0" y="T1"/>
                </a:cxn>
                <a:cxn ang="0">
                  <a:pos x="T2" y="T3"/>
                </a:cxn>
                <a:cxn ang="0">
                  <a:pos x="T4" y="T5"/>
                </a:cxn>
                <a:cxn ang="0">
                  <a:pos x="T6" y="T7"/>
                </a:cxn>
              </a:cxnLst>
              <a:rect l="0" t="0" r="r" b="b"/>
              <a:pathLst>
                <a:path w="398" h="52">
                  <a:moveTo>
                    <a:pt x="398" y="0"/>
                  </a:moveTo>
                  <a:lnTo>
                    <a:pt x="0" y="0"/>
                  </a:lnTo>
                  <a:lnTo>
                    <a:pt x="12" y="52"/>
                  </a:lnTo>
                  <a:lnTo>
                    <a:pt x="398" y="0"/>
                  </a:lnTo>
                  <a:close/>
                </a:path>
              </a:pathLst>
            </a:custGeom>
            <a:solidFill>
              <a:schemeClr val="bg1">
                <a:alpha val="10000"/>
              </a:schemeClr>
            </a:solidFill>
            <a:ln>
              <a:noFill/>
            </a:ln>
          </p:spPr>
          <p:txBody>
            <a:bodyPr vert="horz" wrap="square" lIns="91440" tIns="45720" rIns="91440" bIns="45720" numCol="1" anchor="t" anchorCtr="0" compatLnSpc="1"/>
            <a:p>
              <a:endParaRPr lang="en-US"/>
            </a:p>
          </p:txBody>
        </p:sp>
      </p:grpSp>
      <p:sp>
        <p:nvSpPr>
          <p:cNvPr id="1048638" name="矩形 60"/>
          <p:cNvSpPr/>
          <p:nvPr/>
        </p:nvSpPr>
        <p:spPr>
          <a:xfrm>
            <a:off x="539589" y="2560984"/>
            <a:ext cx="1450962" cy="10215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525"/>
          </a:p>
        </p:txBody>
      </p:sp>
      <p:sp>
        <p:nvSpPr>
          <p:cNvPr id="1048639" name="矩形 61"/>
          <p:cNvSpPr/>
          <p:nvPr/>
        </p:nvSpPr>
        <p:spPr>
          <a:xfrm>
            <a:off x="2000787" y="3190660"/>
            <a:ext cx="1450962" cy="102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525"/>
          </a:p>
        </p:txBody>
      </p:sp>
      <p:sp>
        <p:nvSpPr>
          <p:cNvPr id="1048640" name="文本框 62"/>
          <p:cNvSpPr txBox="1"/>
          <p:nvPr/>
        </p:nvSpPr>
        <p:spPr>
          <a:xfrm>
            <a:off x="737470" y="2134322"/>
            <a:ext cx="1075936" cy="1161408"/>
          </a:xfrm>
          <a:prstGeom prst="rect">
            <a:avLst/>
          </a:prstGeom>
          <a:noFill/>
        </p:spPr>
        <p:txBody>
          <a:bodyPr wrap="none" rtlCol="0">
            <a:spAutoFit/>
          </a:bodyPr>
          <a:p>
            <a:r>
              <a:rPr lang="zh-CN" altLang="en-US" sz="6945" dirty="0">
                <a:solidFill>
                  <a:schemeClr val="bg1"/>
                </a:solidFill>
                <a:latin typeface="微软雅黑" panose="020B0503020204020204" pitchFamily="34" charset="-122"/>
                <a:ea typeface="微软雅黑" panose="020B0503020204020204" pitchFamily="34" charset="-122"/>
              </a:rPr>
              <a:t>目</a:t>
            </a:r>
            <a:endParaRPr lang="zh-CN" altLang="en-US" sz="6945" dirty="0">
              <a:solidFill>
                <a:schemeClr val="bg1"/>
              </a:solidFill>
              <a:latin typeface="微软雅黑" panose="020B0503020204020204" pitchFamily="34" charset="-122"/>
              <a:ea typeface="微软雅黑" panose="020B0503020204020204" pitchFamily="34" charset="-122"/>
            </a:endParaRPr>
          </a:p>
        </p:txBody>
      </p:sp>
      <p:sp>
        <p:nvSpPr>
          <p:cNvPr id="1048641" name="文本框 63"/>
          <p:cNvSpPr txBox="1"/>
          <p:nvPr/>
        </p:nvSpPr>
        <p:spPr>
          <a:xfrm>
            <a:off x="2216353" y="3524595"/>
            <a:ext cx="1075936" cy="1161408"/>
          </a:xfrm>
          <a:prstGeom prst="rect">
            <a:avLst/>
          </a:prstGeom>
          <a:noFill/>
        </p:spPr>
        <p:txBody>
          <a:bodyPr wrap="none" rtlCol="0">
            <a:spAutoFit/>
          </a:bodyPr>
          <a:p>
            <a:r>
              <a:rPr lang="zh-CN" altLang="en-US" sz="6945" dirty="0">
                <a:solidFill>
                  <a:schemeClr val="bg1"/>
                </a:solidFill>
                <a:latin typeface="微软雅黑" panose="020B0503020204020204" pitchFamily="34" charset="-122"/>
                <a:ea typeface="微软雅黑" panose="020B0503020204020204" pitchFamily="34" charset="-122"/>
              </a:rPr>
              <a:t>录</a:t>
            </a:r>
            <a:endParaRPr lang="zh-CN" altLang="en-US" sz="6945" dirty="0">
              <a:solidFill>
                <a:schemeClr val="bg1"/>
              </a:solidFill>
              <a:latin typeface="微软雅黑" panose="020B0503020204020204" pitchFamily="34" charset="-122"/>
              <a:ea typeface="微软雅黑" panose="020B0503020204020204" pitchFamily="34" charset="-122"/>
            </a:endParaRPr>
          </a:p>
        </p:txBody>
      </p:sp>
      <p:sp>
        <p:nvSpPr>
          <p:cNvPr id="1048642" name="文本框 64"/>
          <p:cNvSpPr txBox="1"/>
          <p:nvPr/>
        </p:nvSpPr>
        <p:spPr>
          <a:xfrm>
            <a:off x="1102219" y="3064705"/>
            <a:ext cx="1926917" cy="610616"/>
          </a:xfrm>
          <a:prstGeom prst="rect">
            <a:avLst/>
          </a:prstGeom>
          <a:noFill/>
        </p:spPr>
        <p:txBody>
          <a:bodyPr wrap="square" rtlCol="0">
            <a:spAutoFit/>
          </a:bodyPr>
          <a:p>
            <a:r>
              <a:rPr lang="en-US" altLang="zh-CN" sz="3370" dirty="0">
                <a:solidFill>
                  <a:schemeClr val="bg1"/>
                </a:solidFill>
              </a:rPr>
              <a:t>Contents</a:t>
            </a:r>
            <a:endParaRPr lang="zh-CN" altLang="en-US" sz="3370" dirty="0">
              <a:solidFill>
                <a:schemeClr val="bg1"/>
              </a:solidFill>
            </a:endParaRPr>
          </a:p>
        </p:txBody>
      </p:sp>
      <p:grpSp>
        <p:nvGrpSpPr>
          <p:cNvPr id="71" name="组合 65"/>
          <p:cNvGrpSpPr/>
          <p:nvPr/>
        </p:nvGrpSpPr>
        <p:grpSpPr>
          <a:xfrm>
            <a:off x="6429375" y="2926459"/>
            <a:ext cx="3476137" cy="528402"/>
            <a:chOff x="6009180" y="1074340"/>
            <a:chExt cx="3302857" cy="502062"/>
          </a:xfrm>
        </p:grpSpPr>
        <p:sp>
          <p:nvSpPr>
            <p:cNvPr id="1048643" name="矩形 66"/>
            <p:cNvSpPr/>
            <p:nvPr/>
          </p:nvSpPr>
          <p:spPr>
            <a:xfrm>
              <a:off x="6009180" y="1074340"/>
              <a:ext cx="3302857" cy="502062"/>
            </a:xfrm>
            <a:prstGeom prst="rect">
              <a:avLst/>
            </a:prstGeom>
            <a:solidFill>
              <a:srgbClr val="C00000">
                <a:alpha val="70000"/>
              </a:srgbClr>
            </a:solidFill>
            <a:ln>
              <a:noFill/>
            </a:ln>
            <a:effectLst>
              <a:outerShdw blurRad="76200" dist="762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2400">
                <a:solidFill>
                  <a:schemeClr val="bg1"/>
                </a:solidFill>
              </a:endParaRPr>
            </a:p>
          </p:txBody>
        </p:sp>
        <p:sp>
          <p:nvSpPr>
            <p:cNvPr id="1048644" name="文本框 67"/>
            <p:cNvSpPr txBox="1"/>
            <p:nvPr/>
          </p:nvSpPr>
          <p:spPr>
            <a:xfrm>
              <a:off x="6323125" y="1098262"/>
              <a:ext cx="2336157" cy="459147"/>
            </a:xfrm>
            <a:prstGeom prst="rect">
              <a:avLst/>
            </a:prstGeom>
            <a:noFill/>
          </p:spPr>
          <p:txBody>
            <a:bodyPr wrap="none" rtlCol="0">
              <a:spAutoFit/>
            </a:bodyPr>
            <a:p>
              <a:r>
                <a:rPr lang="en-US" altLang="zh-CN" sz="2400" dirty="0">
                  <a:solidFill>
                    <a:schemeClr val="bg1"/>
                  </a:solidFill>
                  <a:latin typeface="微软雅黑" panose="020B0503020204020204" pitchFamily="34" charset="-122"/>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毕业</a:t>
              </a:r>
              <a:r>
                <a:rPr lang="zh-CN" altLang="en-US" sz="2400" dirty="0">
                  <a:solidFill>
                    <a:schemeClr val="bg1"/>
                  </a:solidFill>
                  <a:latin typeface="微软雅黑" panose="020B0503020204020204" pitchFamily="34" charset="-122"/>
                  <a:ea typeface="微软雅黑" panose="020B0503020204020204" pitchFamily="34" charset="-122"/>
                </a:rPr>
                <a:t>注意事项</a:t>
              </a:r>
              <a:endPar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2" name="组合 68"/>
          <p:cNvGrpSpPr/>
          <p:nvPr/>
        </p:nvGrpSpPr>
        <p:grpSpPr>
          <a:xfrm>
            <a:off x="6429375" y="3979678"/>
            <a:ext cx="3476137" cy="528402"/>
            <a:chOff x="6589390" y="2075054"/>
            <a:chExt cx="3302857" cy="502062"/>
          </a:xfrm>
        </p:grpSpPr>
        <p:sp>
          <p:nvSpPr>
            <p:cNvPr id="1048645" name="矩形 69"/>
            <p:cNvSpPr/>
            <p:nvPr/>
          </p:nvSpPr>
          <p:spPr>
            <a:xfrm>
              <a:off x="6589390" y="2075054"/>
              <a:ext cx="3302857" cy="502062"/>
            </a:xfrm>
            <a:prstGeom prst="rect">
              <a:avLst/>
            </a:prstGeom>
            <a:solidFill>
              <a:srgbClr val="C00000">
                <a:alpha val="70000"/>
              </a:srgbClr>
            </a:solidFill>
            <a:ln>
              <a:noFill/>
            </a:ln>
            <a:effectLst>
              <a:outerShdw blurRad="177800" dist="76200" dir="5400000" algn="ctr" rotWithShape="0">
                <a:srgbClr val="000000">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2400">
                <a:solidFill>
                  <a:schemeClr val="bg1"/>
                </a:solidFill>
              </a:endParaRPr>
            </a:p>
          </p:txBody>
        </p:sp>
        <p:sp>
          <p:nvSpPr>
            <p:cNvPr id="1048646" name="文本框 70"/>
            <p:cNvSpPr txBox="1"/>
            <p:nvPr/>
          </p:nvSpPr>
          <p:spPr>
            <a:xfrm>
              <a:off x="6903335" y="2098976"/>
              <a:ext cx="2336157" cy="459147"/>
            </a:xfrm>
            <a:prstGeom prst="rect">
              <a:avLst/>
            </a:prstGeom>
            <a:noFill/>
          </p:spPr>
          <p:txBody>
            <a:bodyPr wrap="none" rtlCol="0">
              <a:spAutoFit/>
            </a:bodyPr>
            <a:p>
              <a:pPr lvl="0"/>
              <a:r>
                <a:rPr lang="en-US" altLang="zh-CN" sz="2400" dirty="0">
                  <a:solidFill>
                    <a:schemeClr val="bg1"/>
                  </a:solidFill>
                  <a:latin typeface="微软雅黑" panose="020B0503020204020204" pitchFamily="34" charset="-122"/>
                  <a:ea typeface="微软雅黑" panose="020B0503020204020204" pitchFamily="34" charset="-122"/>
                </a:rPr>
                <a:t>02 </a:t>
              </a:r>
              <a:r>
                <a:rPr lang="zh-CN" altLang="en-US" sz="2400" dirty="0">
                  <a:solidFill>
                    <a:schemeClr val="bg1"/>
                  </a:solidFill>
                  <a:latin typeface="微软雅黑" panose="020B0503020204020204" pitchFamily="34" charset="-122"/>
                  <a:ea typeface="微软雅黑" panose="020B0503020204020204" pitchFamily="34" charset="-122"/>
                </a:rPr>
                <a:t>提前还款方式</a:t>
              </a:r>
              <a:endPar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3" name="组合 71"/>
          <p:cNvGrpSpPr/>
          <p:nvPr/>
        </p:nvGrpSpPr>
        <p:grpSpPr>
          <a:xfrm>
            <a:off x="6429375" y="5031033"/>
            <a:ext cx="3476137" cy="528402"/>
            <a:chOff x="7319877" y="3072796"/>
            <a:chExt cx="3302857" cy="502062"/>
          </a:xfrm>
        </p:grpSpPr>
        <p:sp>
          <p:nvSpPr>
            <p:cNvPr id="1048647" name="矩形 72"/>
            <p:cNvSpPr/>
            <p:nvPr/>
          </p:nvSpPr>
          <p:spPr>
            <a:xfrm>
              <a:off x="7319877" y="3072796"/>
              <a:ext cx="3302857" cy="502062"/>
            </a:xfrm>
            <a:prstGeom prst="rect">
              <a:avLst/>
            </a:prstGeom>
            <a:solidFill>
              <a:srgbClr val="C00000">
                <a:alpha val="70000"/>
              </a:srgbClr>
            </a:solidFill>
            <a:ln>
              <a:noFill/>
            </a:ln>
            <a:effectLst>
              <a:outerShdw blurRad="241300" dist="88900" dir="5400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2400">
                <a:solidFill>
                  <a:schemeClr val="bg1"/>
                </a:solidFill>
              </a:endParaRPr>
            </a:p>
          </p:txBody>
        </p:sp>
        <p:sp>
          <p:nvSpPr>
            <p:cNvPr id="1048648" name="文本框 73"/>
            <p:cNvSpPr txBox="1"/>
            <p:nvPr/>
          </p:nvSpPr>
          <p:spPr>
            <a:xfrm>
              <a:off x="7633822" y="3096718"/>
              <a:ext cx="2336157" cy="459147"/>
            </a:xfrm>
            <a:prstGeom prst="rect">
              <a:avLst/>
            </a:prstGeom>
            <a:noFill/>
          </p:spPr>
          <p:txBody>
            <a:bodyPr wrap="none" rtlCol="0">
              <a:spAutoFit/>
            </a:bodyPr>
            <a:p>
              <a:pPr lvl="0"/>
              <a:r>
                <a:rPr lang="en-US" altLang="zh-CN" sz="2400" dirty="0">
                  <a:solidFill>
                    <a:schemeClr val="bg1"/>
                  </a:solidFill>
                  <a:latin typeface="微软雅黑" panose="020B0503020204020204" pitchFamily="34" charset="-122"/>
                  <a:ea typeface="微软雅黑" panose="020B0503020204020204" pitchFamily="34" charset="-122"/>
                </a:rPr>
                <a:t>03 </a:t>
              </a:r>
              <a:r>
                <a:rPr lang="zh-CN" altLang="en-US" sz="2400" dirty="0">
                  <a:solidFill>
                    <a:schemeClr val="bg1"/>
                  </a:solidFill>
                  <a:latin typeface="微软雅黑" panose="020B0503020204020204" pitchFamily="34" charset="-122"/>
                  <a:ea typeface="微软雅黑" panose="020B0503020204020204" pitchFamily="34" charset="-122"/>
                </a:rPr>
                <a:t>重视个人征信</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74" name="组合 74"/>
          <p:cNvGrpSpPr/>
          <p:nvPr/>
        </p:nvGrpSpPr>
        <p:grpSpPr>
          <a:xfrm>
            <a:off x="6429375" y="6082977"/>
            <a:ext cx="3476137" cy="528402"/>
            <a:chOff x="6589390" y="4073510"/>
            <a:chExt cx="3302857" cy="502062"/>
          </a:xfrm>
        </p:grpSpPr>
        <p:sp>
          <p:nvSpPr>
            <p:cNvPr id="1048649" name="矩形 75"/>
            <p:cNvSpPr/>
            <p:nvPr/>
          </p:nvSpPr>
          <p:spPr>
            <a:xfrm>
              <a:off x="6589390" y="4073510"/>
              <a:ext cx="3302857" cy="502062"/>
            </a:xfrm>
            <a:prstGeom prst="rect">
              <a:avLst/>
            </a:prstGeom>
            <a:solidFill>
              <a:srgbClr val="C00000">
                <a:alpha val="70000"/>
              </a:srgbClr>
            </a:solidFill>
            <a:ln>
              <a:noFill/>
            </a:ln>
            <a:effectLst>
              <a:outerShdw blurRad="152400" dist="63500" dir="5400000" algn="ctr" rotWithShape="0">
                <a:srgbClr val="000000">
                  <a:alpha val="8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2400">
                <a:solidFill>
                  <a:schemeClr val="bg1"/>
                </a:solidFill>
              </a:endParaRPr>
            </a:p>
          </p:txBody>
        </p:sp>
        <p:sp>
          <p:nvSpPr>
            <p:cNvPr id="1048650" name="文本框 76"/>
            <p:cNvSpPr txBox="1"/>
            <p:nvPr/>
          </p:nvSpPr>
          <p:spPr>
            <a:xfrm>
              <a:off x="6903335" y="4097432"/>
              <a:ext cx="2421832" cy="459147"/>
            </a:xfrm>
            <a:prstGeom prst="rect">
              <a:avLst/>
            </a:prstGeom>
            <a:noFill/>
          </p:spPr>
          <p:txBody>
            <a:bodyPr wrap="none" rtlCol="0">
              <a:spAutoFit/>
            </a:bodyPr>
            <a:p>
              <a:pPr lvl="0"/>
              <a:r>
                <a:rPr lang="en-US" altLang="zh-CN" sz="2400" dirty="0">
                  <a:solidFill>
                    <a:schemeClr val="bg1"/>
                  </a:solidFill>
                  <a:latin typeface="微软雅黑" panose="020B0503020204020204" pitchFamily="34" charset="-122"/>
                  <a:ea typeface="微软雅黑" panose="020B0503020204020204" pitchFamily="34" charset="-122"/>
                </a:rPr>
                <a:t>04 </a:t>
              </a:r>
              <a:r>
                <a:rPr lang="zh-CN" altLang="en-US" sz="2400" dirty="0">
                  <a:solidFill>
                    <a:schemeClr val="bg1"/>
                  </a:solidFill>
                  <a:latin typeface="微软雅黑" panose="020B0503020204020204" pitchFamily="34" charset="-122"/>
                  <a:ea typeface="微软雅黑" panose="020B0503020204020204" pitchFamily="34" charset="-122"/>
                </a:rPr>
                <a:t>其他注意事项</a:t>
              </a:r>
              <a:r>
                <a:rPr lang="en-US" altLang="zh-CN" sz="2400" dirty="0">
                  <a:solidFill>
                    <a:schemeClr val="bg1"/>
                  </a:solidFill>
                  <a:latin typeface="微软雅黑" panose="020B0503020204020204" pitchFamily="34" charset="-122"/>
                  <a:ea typeface="微软雅黑" panose="020B0503020204020204" pitchFamily="34" charset="-122"/>
                </a:rPr>
                <a:t> </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p:tgtEl>
                                          <p:spTgt spid="71"/>
                                        </p:tgtEl>
                                        <p:attrNameLst>
                                          <p:attrName>ppt_x</p:attrName>
                                        </p:attrNameLst>
                                      </p:cBhvr>
                                      <p:tavLst>
                                        <p:tav tm="0">
                                          <p:val>
                                            <p:strVal val="#ppt_x+#ppt_w*1.125000"/>
                                          </p:val>
                                        </p:tav>
                                        <p:tav tm="100000">
                                          <p:val>
                                            <p:strVal val="#ppt_x"/>
                                          </p:val>
                                        </p:tav>
                                      </p:tavLst>
                                    </p:anim>
                                    <p:animEffect transition="in" filter="wipe(left)">
                                      <p:cBhvr>
                                        <p:cTn id="8" dur="750"/>
                                        <p:tgtEl>
                                          <p:spTgt spid="71"/>
                                        </p:tgtEl>
                                      </p:cBhvr>
                                    </p:animEffect>
                                  </p:childTnLst>
                                </p:cTn>
                              </p:par>
                              <p:par>
                                <p:cTn id="9" presetID="12" presetClass="entr" presetSubtype="2" fill="hold" nodeType="withEffect">
                                  <p:stCondLst>
                                    <p:cond delay="25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750"/>
                                        <p:tgtEl>
                                          <p:spTgt spid="72"/>
                                        </p:tgtEl>
                                        <p:attrNameLst>
                                          <p:attrName>ppt_x</p:attrName>
                                        </p:attrNameLst>
                                      </p:cBhvr>
                                      <p:tavLst>
                                        <p:tav tm="0">
                                          <p:val>
                                            <p:strVal val="#ppt_x+#ppt_w*1.125000"/>
                                          </p:val>
                                        </p:tav>
                                        <p:tav tm="100000">
                                          <p:val>
                                            <p:strVal val="#ppt_x"/>
                                          </p:val>
                                        </p:tav>
                                      </p:tavLst>
                                    </p:anim>
                                    <p:animEffect transition="in" filter="wipe(left)">
                                      <p:cBhvr>
                                        <p:cTn id="12" dur="750"/>
                                        <p:tgtEl>
                                          <p:spTgt spid="72"/>
                                        </p:tgtEl>
                                      </p:cBhvr>
                                    </p:animEffect>
                                  </p:childTnLst>
                                </p:cTn>
                              </p:par>
                              <p:par>
                                <p:cTn id="13" presetID="12" presetClass="entr" presetSubtype="2" fill="hold" nodeType="withEffect">
                                  <p:stCondLst>
                                    <p:cond delay="5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750"/>
                                        <p:tgtEl>
                                          <p:spTgt spid="73"/>
                                        </p:tgtEl>
                                        <p:attrNameLst>
                                          <p:attrName>ppt_x</p:attrName>
                                        </p:attrNameLst>
                                      </p:cBhvr>
                                      <p:tavLst>
                                        <p:tav tm="0">
                                          <p:val>
                                            <p:strVal val="#ppt_x+#ppt_w*1.125000"/>
                                          </p:val>
                                        </p:tav>
                                        <p:tav tm="100000">
                                          <p:val>
                                            <p:strVal val="#ppt_x"/>
                                          </p:val>
                                        </p:tav>
                                      </p:tavLst>
                                    </p:anim>
                                    <p:animEffect transition="in" filter="wipe(left)">
                                      <p:cBhvr>
                                        <p:cTn id="16" dur="750"/>
                                        <p:tgtEl>
                                          <p:spTgt spid="73"/>
                                        </p:tgtEl>
                                      </p:cBhvr>
                                    </p:animEffect>
                                  </p:childTnLst>
                                </p:cTn>
                              </p:par>
                              <p:par>
                                <p:cTn id="17" presetID="12" presetClass="entr" presetSubtype="2" fill="hold" nodeType="withEffect">
                                  <p:stCondLst>
                                    <p:cond delay="75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750"/>
                                        <p:tgtEl>
                                          <p:spTgt spid="74"/>
                                        </p:tgtEl>
                                        <p:attrNameLst>
                                          <p:attrName>ppt_x</p:attrName>
                                        </p:attrNameLst>
                                      </p:cBhvr>
                                      <p:tavLst>
                                        <p:tav tm="0">
                                          <p:val>
                                            <p:strVal val="#ppt_x+#ppt_w*1.125000"/>
                                          </p:val>
                                        </p:tav>
                                        <p:tav tm="100000">
                                          <p:val>
                                            <p:strVal val="#ppt_x"/>
                                          </p:val>
                                        </p:tav>
                                      </p:tavLst>
                                    </p:anim>
                                    <p:animEffect transition="in" filter="wipe(left)">
                                      <p:cBhvr>
                                        <p:cTn id="20"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pic>
        <p:nvPicPr>
          <p:cNvPr id="2097154"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55"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589" name="文本框 37"/>
          <p:cNvSpPr txBox="1"/>
          <p:nvPr/>
        </p:nvSpPr>
        <p:spPr>
          <a:xfrm>
            <a:off x="1116410" y="318124"/>
            <a:ext cx="1715770" cy="421640"/>
          </a:xfrm>
          <a:prstGeom prst="rect">
            <a:avLst/>
          </a:prstGeom>
          <a:noFill/>
        </p:spPr>
        <p:txBody>
          <a:bodyPr wrap="none" lIns="96434" tIns="48217" rIns="96434" bIns="48217" rtlCol="0">
            <a:spAutoFit/>
          </a:bodyPr>
          <a:p>
            <a:pPr algn="l"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重视个人征信</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12" name="直接连接符 11"/>
          <p:cNvCxnSpPr/>
          <p:nvPr>
            <p:custDataLst>
              <p:tags r:id="rId3"/>
            </p:custDataLst>
          </p:nvPr>
        </p:nvCxnSpPr>
        <p:spPr>
          <a:xfrm>
            <a:off x="2712028" y="3454464"/>
            <a:ext cx="7434695" cy="0"/>
          </a:xfrm>
          <a:prstGeom prst="line">
            <a:avLst/>
          </a:prstGeom>
          <a:ln>
            <a:solidFill>
              <a:srgbClr val="F8931D"/>
            </a:solidFill>
            <a:prstDash val="sysDash"/>
          </a:ln>
        </p:spPr>
        <p:style>
          <a:lnRef idx="1">
            <a:srgbClr val="FFCA08"/>
          </a:lnRef>
          <a:fillRef idx="0">
            <a:srgbClr val="FFCA08"/>
          </a:fillRef>
          <a:effectRef idx="0">
            <a:srgbClr val="FFCA08"/>
          </a:effectRef>
          <a:fontRef idx="minor">
            <a:srgbClr val="5F5F5F"/>
          </a:fontRef>
        </p:style>
      </p:cxnSp>
      <p:cxnSp>
        <p:nvCxnSpPr>
          <p:cNvPr id="13" name="直接连接符 12"/>
          <p:cNvCxnSpPr/>
          <p:nvPr>
            <p:custDataLst>
              <p:tags r:id="rId4"/>
            </p:custDataLst>
          </p:nvPr>
        </p:nvCxnSpPr>
        <p:spPr>
          <a:xfrm>
            <a:off x="2712028" y="4082981"/>
            <a:ext cx="7434695" cy="0"/>
          </a:xfrm>
          <a:prstGeom prst="line">
            <a:avLst/>
          </a:prstGeom>
          <a:ln>
            <a:solidFill>
              <a:srgbClr val="F8931D"/>
            </a:solidFill>
            <a:prstDash val="sysDash"/>
          </a:ln>
        </p:spPr>
        <p:style>
          <a:lnRef idx="1">
            <a:srgbClr val="FFCA08"/>
          </a:lnRef>
          <a:fillRef idx="0">
            <a:srgbClr val="FFCA08"/>
          </a:fillRef>
          <a:effectRef idx="0">
            <a:srgbClr val="FFCA08"/>
          </a:effectRef>
          <a:fontRef idx="minor">
            <a:srgbClr val="5F5F5F"/>
          </a:fontRef>
        </p:style>
      </p:cxnSp>
      <p:cxnSp>
        <p:nvCxnSpPr>
          <p:cNvPr id="25" name="直接箭头连接符 24"/>
          <p:cNvCxnSpPr/>
          <p:nvPr>
            <p:custDataLst>
              <p:tags r:id="rId5"/>
            </p:custDataLst>
          </p:nvPr>
        </p:nvCxnSpPr>
        <p:spPr>
          <a:xfrm flipV="1">
            <a:off x="4113724" y="2763868"/>
            <a:ext cx="0" cy="690597"/>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sp>
        <p:nvSpPr>
          <p:cNvPr id="27" name="矩形 26"/>
          <p:cNvSpPr/>
          <p:nvPr>
            <p:custDataLst>
              <p:tags r:id="rId6"/>
            </p:custDataLst>
          </p:nvPr>
        </p:nvSpPr>
        <p:spPr>
          <a:xfrm>
            <a:off x="2831465" y="1630680"/>
            <a:ext cx="2153920" cy="1132840"/>
          </a:xfrm>
          <a:prstGeom prst="rect">
            <a:avLst/>
          </a:prstGeom>
          <a:solidFill>
            <a:srgbClr val="FF0000"/>
          </a:solidFill>
          <a:ln>
            <a:noFill/>
          </a:ln>
        </p:spPr>
        <p:style>
          <a:lnRef idx="2">
            <a:srgbClr val="FFCA08">
              <a:shade val="50000"/>
            </a:srgbClr>
          </a:lnRef>
          <a:fillRef idx="1">
            <a:srgbClr val="FFCA08"/>
          </a:fillRef>
          <a:effectRef idx="0">
            <a:srgbClr val="FFCA08"/>
          </a:effectRef>
          <a:fontRef idx="minor">
            <a:sysClr val="window" lastClr="FFFFFF"/>
          </a:fontRef>
        </p:style>
        <p:txBody>
          <a:bodyPr rtlCol="0" anchor="ctr">
            <a:normAutofit lnSpcReduction="10000"/>
          </a:bodyPr>
          <a:p>
            <a:pPr algn="ctr">
              <a:lnSpc>
                <a:spcPct val="120000"/>
              </a:lnSpc>
            </a:pPr>
            <a:r>
              <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产生不良记录，影响信用卡办理</a:t>
            </a:r>
            <a:endPar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8" name="直接箭头连接符 27"/>
          <p:cNvCxnSpPr/>
          <p:nvPr>
            <p:custDataLst>
              <p:tags r:id="rId7"/>
            </p:custDataLst>
          </p:nvPr>
        </p:nvCxnSpPr>
        <p:spPr>
          <a:xfrm flipV="1">
            <a:off x="6429376" y="2763868"/>
            <a:ext cx="0" cy="690597"/>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sp>
        <p:nvSpPr>
          <p:cNvPr id="29" name="矩形 28"/>
          <p:cNvSpPr/>
          <p:nvPr>
            <p:custDataLst>
              <p:tags r:id="rId8"/>
            </p:custDataLst>
          </p:nvPr>
        </p:nvSpPr>
        <p:spPr>
          <a:xfrm>
            <a:off x="5271770" y="1630680"/>
            <a:ext cx="2314575" cy="1132840"/>
          </a:xfrm>
          <a:prstGeom prst="rect">
            <a:avLst/>
          </a:prstGeom>
          <a:solidFill>
            <a:srgbClr val="FF0000"/>
          </a:solidFill>
          <a:ln>
            <a:noFill/>
          </a:ln>
        </p:spPr>
        <p:style>
          <a:lnRef idx="2">
            <a:srgbClr val="FFCA08">
              <a:shade val="50000"/>
            </a:srgbClr>
          </a:lnRef>
          <a:fillRef idx="1">
            <a:srgbClr val="FFCA08"/>
          </a:fillRef>
          <a:effectRef idx="0">
            <a:srgbClr val="FFCA08"/>
          </a:effectRef>
          <a:fontRef idx="minor">
            <a:sysClr val="window" lastClr="FFFFFF"/>
          </a:fontRef>
        </p:style>
        <p:txBody>
          <a:bodyPr rtlCol="0" anchor="ctr">
            <a:normAutofit/>
          </a:bodyPr>
          <a:p>
            <a:pPr algn="ctr">
              <a:lnSpc>
                <a:spcPct val="120000"/>
              </a:lnSpc>
            </a:pPr>
            <a:r>
              <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无法享受贷款优惠，甚至无法获批贷款</a:t>
            </a:r>
            <a:endPar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直接箭头连接符 29"/>
          <p:cNvCxnSpPr/>
          <p:nvPr>
            <p:custDataLst>
              <p:tags r:id="rId9"/>
            </p:custDataLst>
          </p:nvPr>
        </p:nvCxnSpPr>
        <p:spPr>
          <a:xfrm flipV="1">
            <a:off x="8745028" y="2763868"/>
            <a:ext cx="0" cy="690597"/>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sp>
        <p:nvSpPr>
          <p:cNvPr id="31" name="矩形 30"/>
          <p:cNvSpPr/>
          <p:nvPr>
            <p:custDataLst>
              <p:tags r:id="rId10"/>
            </p:custDataLst>
          </p:nvPr>
        </p:nvSpPr>
        <p:spPr>
          <a:xfrm>
            <a:off x="7873365" y="1630680"/>
            <a:ext cx="2273935" cy="1132840"/>
          </a:xfrm>
          <a:prstGeom prst="rect">
            <a:avLst/>
          </a:prstGeom>
          <a:solidFill>
            <a:srgbClr val="FF0000"/>
          </a:solidFill>
          <a:ln>
            <a:noFill/>
          </a:ln>
        </p:spPr>
        <p:style>
          <a:lnRef idx="2">
            <a:srgbClr val="FFCA08">
              <a:shade val="50000"/>
            </a:srgbClr>
          </a:lnRef>
          <a:fillRef idx="1">
            <a:srgbClr val="FFCA08"/>
          </a:fillRef>
          <a:effectRef idx="0">
            <a:srgbClr val="FFCA08"/>
          </a:effectRef>
          <a:fontRef idx="minor">
            <a:sysClr val="window" lastClr="FFFFFF"/>
          </a:fontRef>
        </p:style>
        <p:txBody>
          <a:bodyPr rtlCol="0" anchor="ctr">
            <a:normAutofit/>
          </a:bodyPr>
          <a:p>
            <a:pPr algn="ctr">
              <a:lnSpc>
                <a:spcPct val="120000"/>
              </a:lnSpc>
            </a:pPr>
            <a:r>
              <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影响个人职业生涯，无法评优及晋升</a:t>
            </a:r>
            <a:endPar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custDataLst>
              <p:tags r:id="rId11"/>
            </p:custDataLst>
          </p:nvPr>
        </p:nvSpPr>
        <p:spPr>
          <a:xfrm flipH="1">
            <a:off x="3960771" y="2956211"/>
            <a:ext cx="305911" cy="305911"/>
          </a:xfrm>
          <a:prstGeom prst="ellipse">
            <a:avLst/>
          </a:prstGeom>
          <a:solidFill>
            <a:srgbClr val="F8931D"/>
          </a:solidFill>
          <a:ln>
            <a:noFill/>
          </a:ln>
          <a:effectLst/>
        </p:spPr>
        <p:style>
          <a:lnRef idx="2">
            <a:srgbClr val="FFCA08">
              <a:shade val="50000"/>
            </a:srgbClr>
          </a:lnRef>
          <a:fillRef idx="1">
            <a:srgbClr val="FFCA08"/>
          </a:fillRef>
          <a:effectRef idx="0">
            <a:srgbClr val="FFCA08"/>
          </a:effectRef>
          <a:fontRef idx="minor">
            <a:sysClr val="window" lastClr="FFFFFF"/>
          </a:fontRef>
        </p:style>
        <p:txBody>
          <a:bodyPr rtlCol="0" anchor="ctr">
            <a:normAutofit fontScale="30000" lnSpcReduction="20000"/>
          </a:bodyPr>
          <a:p>
            <a:pPr algn="ctr">
              <a:lnSpc>
                <a:spcPct val="14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custDataLst>
              <p:tags r:id="rId12"/>
            </p:custDataLst>
          </p:nvPr>
        </p:nvSpPr>
        <p:spPr>
          <a:xfrm flipH="1">
            <a:off x="6276422" y="2956211"/>
            <a:ext cx="305911" cy="305911"/>
          </a:xfrm>
          <a:prstGeom prst="ellipse">
            <a:avLst/>
          </a:prstGeom>
          <a:solidFill>
            <a:srgbClr val="F8931D"/>
          </a:solidFill>
          <a:ln>
            <a:noFill/>
          </a:ln>
          <a:effectLst/>
        </p:spPr>
        <p:style>
          <a:lnRef idx="2">
            <a:srgbClr val="FFCA08">
              <a:shade val="50000"/>
            </a:srgbClr>
          </a:lnRef>
          <a:fillRef idx="1">
            <a:srgbClr val="FFCA08"/>
          </a:fillRef>
          <a:effectRef idx="0">
            <a:srgbClr val="FFCA08"/>
          </a:effectRef>
          <a:fontRef idx="minor">
            <a:sysClr val="window" lastClr="FFFFFF"/>
          </a:fontRef>
        </p:style>
        <p:txBody>
          <a:bodyPr rtlCol="0" anchor="ctr">
            <a:normAutofit fontScale="30000" lnSpcReduction="20000"/>
          </a:bodyPr>
          <a:p>
            <a:pPr algn="ctr">
              <a:lnSpc>
                <a:spcPct val="14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custDataLst>
              <p:tags r:id="rId13"/>
            </p:custDataLst>
          </p:nvPr>
        </p:nvSpPr>
        <p:spPr>
          <a:xfrm flipH="1">
            <a:off x="8592074" y="2956211"/>
            <a:ext cx="305911" cy="305911"/>
          </a:xfrm>
          <a:prstGeom prst="ellipse">
            <a:avLst/>
          </a:prstGeom>
          <a:solidFill>
            <a:srgbClr val="F8931D"/>
          </a:solidFill>
          <a:ln>
            <a:noFill/>
          </a:ln>
          <a:effectLst/>
        </p:spPr>
        <p:style>
          <a:lnRef idx="2">
            <a:srgbClr val="FFCA08">
              <a:shade val="50000"/>
            </a:srgbClr>
          </a:lnRef>
          <a:fillRef idx="1">
            <a:srgbClr val="FFCA08"/>
          </a:fillRef>
          <a:effectRef idx="0">
            <a:srgbClr val="FFCA08"/>
          </a:effectRef>
          <a:fontRef idx="minor">
            <a:sysClr val="window" lastClr="FFFFFF"/>
          </a:fontRef>
        </p:style>
        <p:txBody>
          <a:bodyPr rtlCol="0" anchor="ctr">
            <a:normAutofit fontScale="30000" lnSpcReduction="20000"/>
          </a:bodyPr>
          <a:p>
            <a:pPr algn="ctr">
              <a:lnSpc>
                <a:spcPct val="14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4" name="直接箭头连接符 33"/>
          <p:cNvCxnSpPr/>
          <p:nvPr>
            <p:custDataLst>
              <p:tags r:id="rId14"/>
            </p:custDataLst>
          </p:nvPr>
        </p:nvCxnSpPr>
        <p:spPr>
          <a:xfrm>
            <a:off x="5271549" y="4082982"/>
            <a:ext cx="0" cy="690597"/>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cxnSp>
        <p:nvCxnSpPr>
          <p:cNvPr id="36" name="直接箭头连接符 35"/>
          <p:cNvCxnSpPr/>
          <p:nvPr>
            <p:custDataLst>
              <p:tags r:id="rId15"/>
            </p:custDataLst>
          </p:nvPr>
        </p:nvCxnSpPr>
        <p:spPr>
          <a:xfrm>
            <a:off x="7587201" y="4082982"/>
            <a:ext cx="0" cy="690597"/>
          </a:xfrm>
          <a:prstGeom prst="straightConnector1">
            <a:avLst/>
          </a:prstGeom>
          <a:ln>
            <a:solidFill>
              <a:srgbClr val="F8931D"/>
            </a:solidFill>
            <a:prstDash val="sysDash"/>
            <a:tailEnd type="triangle"/>
          </a:ln>
        </p:spPr>
        <p:style>
          <a:lnRef idx="1">
            <a:srgbClr val="FFCA08"/>
          </a:lnRef>
          <a:fillRef idx="0">
            <a:srgbClr val="FFCA08"/>
          </a:fillRef>
          <a:effectRef idx="0">
            <a:srgbClr val="FFCA08"/>
          </a:effectRef>
          <a:fontRef idx="minor">
            <a:srgbClr val="5F5F5F"/>
          </a:fontRef>
        </p:style>
      </p:cxnSp>
      <p:sp>
        <p:nvSpPr>
          <p:cNvPr id="40" name="矩形 39"/>
          <p:cNvSpPr/>
          <p:nvPr>
            <p:custDataLst>
              <p:tags r:id="rId16"/>
            </p:custDataLst>
          </p:nvPr>
        </p:nvSpPr>
        <p:spPr>
          <a:xfrm>
            <a:off x="3960495" y="4773930"/>
            <a:ext cx="2182495" cy="1132840"/>
          </a:xfrm>
          <a:prstGeom prst="rect">
            <a:avLst/>
          </a:prstGeom>
          <a:solidFill>
            <a:srgbClr val="FF0000"/>
          </a:solidFill>
          <a:ln>
            <a:noFill/>
          </a:ln>
        </p:spPr>
        <p:style>
          <a:lnRef idx="2">
            <a:srgbClr val="FFCA08">
              <a:shade val="50000"/>
            </a:srgbClr>
          </a:lnRef>
          <a:fillRef idx="1">
            <a:srgbClr val="FFCA08"/>
          </a:fillRef>
          <a:effectRef idx="0">
            <a:srgbClr val="FFCA08"/>
          </a:effectRef>
          <a:fontRef idx="minor">
            <a:sysClr val="window" lastClr="FFFFFF"/>
          </a:fontRef>
        </p:style>
        <p:txBody>
          <a:bodyPr rtlCol="0" anchor="ctr">
            <a:normAutofit lnSpcReduction="10000"/>
          </a:bodyPr>
          <a:p>
            <a:pPr algn="ctr">
              <a:lnSpc>
                <a:spcPct val="120000"/>
              </a:lnSpc>
            </a:pPr>
            <a:r>
              <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限制出行，无法订票乘坐高铁、飞机等出行工具</a:t>
            </a:r>
            <a:endParaRPr lang="zh-CN" altLang="en-US"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17"/>
            </p:custDataLst>
          </p:nvPr>
        </p:nvSpPr>
        <p:spPr>
          <a:xfrm>
            <a:off x="6715760" y="4773930"/>
            <a:ext cx="2202815" cy="1132840"/>
          </a:xfrm>
          <a:prstGeom prst="rect">
            <a:avLst/>
          </a:prstGeom>
          <a:solidFill>
            <a:srgbClr val="FF0000"/>
          </a:solidFill>
          <a:ln>
            <a:noFill/>
          </a:ln>
        </p:spPr>
        <p:style>
          <a:lnRef idx="2">
            <a:srgbClr val="FFCA08">
              <a:shade val="50000"/>
            </a:srgbClr>
          </a:lnRef>
          <a:fillRef idx="1">
            <a:srgbClr val="FFCA08"/>
          </a:fillRef>
          <a:effectRef idx="0">
            <a:srgbClr val="FFCA08"/>
          </a:effectRef>
          <a:fontRef idx="minor">
            <a:sysClr val="window" lastClr="FFFFFF"/>
          </a:fontRef>
        </p:style>
        <p:txBody>
          <a:bodyPr rtlCol="0" anchor="ctr">
            <a:noAutofit/>
          </a:bodyPr>
          <a:p>
            <a:pPr algn="ctr">
              <a:lnSpc>
                <a:spcPct val="120000"/>
              </a:lnSpc>
            </a:pPr>
            <a:r>
              <a:rPr lang="zh-CN" altLang="en-US" sz="1800"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产生罚息，出现呆账；严重违约，承担相关法律责任</a:t>
            </a:r>
            <a:endParaRPr lang="zh-CN" altLang="en-US" sz="1800" b="1"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custDataLst>
              <p:tags r:id="rId18"/>
            </p:custDataLst>
          </p:nvPr>
        </p:nvSpPr>
        <p:spPr>
          <a:xfrm flipH="1">
            <a:off x="5118596" y="4276595"/>
            <a:ext cx="305911" cy="305911"/>
          </a:xfrm>
          <a:prstGeom prst="ellipse">
            <a:avLst/>
          </a:prstGeom>
          <a:solidFill>
            <a:srgbClr val="F8931D"/>
          </a:solidFill>
          <a:ln>
            <a:noFill/>
          </a:ln>
          <a:effectLst/>
        </p:spPr>
        <p:style>
          <a:lnRef idx="2">
            <a:srgbClr val="FFCA08">
              <a:shade val="50000"/>
            </a:srgbClr>
          </a:lnRef>
          <a:fillRef idx="1">
            <a:srgbClr val="FFCA08"/>
          </a:fillRef>
          <a:effectRef idx="0">
            <a:srgbClr val="FFCA08"/>
          </a:effectRef>
          <a:fontRef idx="minor">
            <a:sysClr val="window" lastClr="FFFFFF"/>
          </a:fontRef>
        </p:style>
        <p:txBody>
          <a:bodyPr rtlCol="0" anchor="ctr">
            <a:normAutofit fontScale="30000" lnSpcReduction="20000"/>
          </a:bodyPr>
          <a:p>
            <a:pPr algn="ctr">
              <a:lnSpc>
                <a:spcPct val="14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custDataLst>
              <p:tags r:id="rId19"/>
            </p:custDataLst>
          </p:nvPr>
        </p:nvSpPr>
        <p:spPr>
          <a:xfrm flipH="1">
            <a:off x="7434247" y="4275325"/>
            <a:ext cx="305911" cy="305911"/>
          </a:xfrm>
          <a:prstGeom prst="ellipse">
            <a:avLst/>
          </a:prstGeom>
          <a:solidFill>
            <a:srgbClr val="F8931D"/>
          </a:solidFill>
          <a:ln>
            <a:noFill/>
          </a:ln>
          <a:effectLst/>
        </p:spPr>
        <p:style>
          <a:lnRef idx="2">
            <a:srgbClr val="FFCA08">
              <a:shade val="50000"/>
            </a:srgbClr>
          </a:lnRef>
          <a:fillRef idx="1">
            <a:srgbClr val="FFCA08"/>
          </a:fillRef>
          <a:effectRef idx="0">
            <a:srgbClr val="FFCA08"/>
          </a:effectRef>
          <a:fontRef idx="minor">
            <a:sysClr val="window" lastClr="FFFFFF"/>
          </a:fontRef>
        </p:style>
        <p:txBody>
          <a:bodyPr rtlCol="0" anchor="ctr">
            <a:normAutofit fontScale="30000" lnSpcReduction="20000"/>
          </a:bodyPr>
          <a:p>
            <a:pPr algn="ctr">
              <a:lnSpc>
                <a:spcPct val="140000"/>
              </a:lnSpc>
            </a:pPr>
            <a:r>
              <a:rPr lang="en-US" altLang="zh-CN"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E</a:t>
            </a: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3814445" y="3561080"/>
            <a:ext cx="5230495" cy="521970"/>
          </a:xfrm>
          <a:prstGeom prst="rect">
            <a:avLst/>
          </a:prstGeom>
          <a:noFill/>
        </p:spPr>
        <p:txBody>
          <a:bodyPr wrap="square" rtlCol="0">
            <a:spAutoFit/>
          </a:bodyPr>
          <a:p>
            <a:pPr algn="ctr"/>
            <a:r>
              <a:rPr lang="zh-CN" sz="2800" b="1">
                <a:solidFill>
                  <a:srgbClr val="C00000"/>
                </a:solidFill>
                <a:latin typeface="华文中宋" panose="02010600040101010101" charset="-122"/>
                <a:ea typeface="华文中宋" panose="02010600040101010101" charset="-122"/>
                <a:sym typeface="+mn-ea"/>
              </a:rPr>
              <a:t>征信逾期的危害</a:t>
            </a:r>
            <a:endParaRPr lang="zh-CN" altLang="en-US" sz="2800" b="1">
              <a:solidFill>
                <a:srgbClr val="C00000"/>
              </a:solidFill>
              <a:latin typeface="华文中宋" panose="02010600040101010101" charset="-122"/>
              <a:ea typeface="华文中宋"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56"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57"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00" name="文本框 37"/>
          <p:cNvSpPr txBox="1"/>
          <p:nvPr/>
        </p:nvSpPr>
        <p:spPr>
          <a:xfrm>
            <a:off x="1116410" y="318124"/>
            <a:ext cx="1715770" cy="421640"/>
          </a:xfrm>
          <a:prstGeom prst="rect">
            <a:avLst/>
          </a:prstGeom>
          <a:noFill/>
        </p:spPr>
        <p:txBody>
          <a:bodyPr wrap="none" lIns="96434" tIns="48217" rIns="96434" bIns="48217" rtlCol="0">
            <a:spAutoFit/>
          </a:bodyPr>
          <a:p>
            <a:pPr algn="l"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重视个人征信</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custDataLst>
              <p:tags r:id="rId3"/>
            </p:custDataLst>
          </p:nvPr>
        </p:nvSpPr>
        <p:spPr>
          <a:xfrm>
            <a:off x="1171575" y="2034207"/>
            <a:ext cx="2346108" cy="1052741"/>
          </a:xfrm>
          <a:prstGeom prst="rect">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 name="矩形 5"/>
          <p:cNvSpPr/>
          <p:nvPr>
            <p:custDataLst>
              <p:tags r:id="rId4"/>
            </p:custDataLst>
          </p:nvPr>
        </p:nvSpPr>
        <p:spPr>
          <a:xfrm>
            <a:off x="1171575" y="3086946"/>
            <a:ext cx="2340000" cy="2111497"/>
          </a:xfrm>
          <a:prstGeom prst="rect">
            <a:avLst/>
          </a:prstGeom>
          <a:solidFill>
            <a:sysClr val="window" lastClr="FFFFFF">
              <a:alpha val="87000"/>
            </a:sysClr>
          </a:solidFill>
          <a:ln>
            <a:solidFill>
              <a:srgbClr val="C0504D"/>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 name="椭圆 7"/>
          <p:cNvSpPr/>
          <p:nvPr>
            <p:custDataLst>
              <p:tags r:id="rId5"/>
            </p:custDataLst>
          </p:nvPr>
        </p:nvSpPr>
        <p:spPr>
          <a:xfrm>
            <a:off x="1881829" y="3635403"/>
            <a:ext cx="124450" cy="124450"/>
          </a:xfrm>
          <a:prstGeom prst="ellipse">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 name="椭圆 8"/>
          <p:cNvSpPr/>
          <p:nvPr>
            <p:custDataLst>
              <p:tags r:id="rId6"/>
            </p:custDataLst>
          </p:nvPr>
        </p:nvSpPr>
        <p:spPr>
          <a:xfrm>
            <a:off x="2060230" y="3635403"/>
            <a:ext cx="124450" cy="124450"/>
          </a:xfrm>
          <a:prstGeom prst="ellipse">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 name="椭圆 9"/>
          <p:cNvSpPr/>
          <p:nvPr>
            <p:custDataLst>
              <p:tags r:id="rId7"/>
            </p:custDataLst>
          </p:nvPr>
        </p:nvSpPr>
        <p:spPr>
          <a:xfrm>
            <a:off x="2260907" y="3635403"/>
            <a:ext cx="124450" cy="124450"/>
          </a:xfrm>
          <a:prstGeom prst="ellipse">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 name="椭圆 10"/>
          <p:cNvSpPr/>
          <p:nvPr>
            <p:custDataLst>
              <p:tags r:id="rId8"/>
            </p:custDataLst>
          </p:nvPr>
        </p:nvSpPr>
        <p:spPr>
          <a:xfrm>
            <a:off x="2439309" y="3635403"/>
            <a:ext cx="124450" cy="124450"/>
          </a:xfrm>
          <a:prstGeom prst="ellipse">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 name="椭圆 11"/>
          <p:cNvSpPr/>
          <p:nvPr>
            <p:custDataLst>
              <p:tags r:id="rId9"/>
            </p:custDataLst>
          </p:nvPr>
        </p:nvSpPr>
        <p:spPr>
          <a:xfrm>
            <a:off x="2624135" y="3635403"/>
            <a:ext cx="124450" cy="124450"/>
          </a:xfrm>
          <a:prstGeom prst="ellipse">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 name="MH_Text_1"/>
          <p:cNvSpPr txBox="1">
            <a:spLocks noChangeArrowheads="1"/>
          </p:cNvSpPr>
          <p:nvPr>
            <p:custDataLst>
              <p:tags r:id="rId10"/>
            </p:custDataLst>
          </p:nvPr>
        </p:nvSpPr>
        <p:spPr bwMode="auto">
          <a:xfrm>
            <a:off x="1171575" y="3977005"/>
            <a:ext cx="2340610" cy="106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latinLnBrk="1">
              <a:lnSpc>
                <a:spcPct val="150000"/>
              </a:lnSpc>
              <a:defRPr/>
            </a:pPr>
            <a:r>
              <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rPr>
              <a:t>记清日期、金额、还款卡，按时足额还款</a:t>
            </a:r>
            <a:endPar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endParaRPr>
          </a:p>
        </p:txBody>
      </p:sp>
      <p:sp>
        <p:nvSpPr>
          <p:cNvPr id="14" name="矩形 13"/>
          <p:cNvSpPr/>
          <p:nvPr>
            <p:custDataLst>
              <p:tags r:id="rId11"/>
            </p:custDataLst>
          </p:nvPr>
        </p:nvSpPr>
        <p:spPr>
          <a:xfrm>
            <a:off x="1472657" y="3193253"/>
            <a:ext cx="1825401" cy="368300"/>
          </a:xfrm>
          <a:prstGeom prst="rect">
            <a:avLst/>
          </a:prstGeom>
        </p:spPr>
        <p:txBody>
          <a:bodyPr wrap="square">
            <a:spAutoFit/>
          </a:bodyPr>
          <a:lstStyle/>
          <a:p>
            <a:pPr algn="ctr"/>
            <a:r>
              <a:rPr lang="zh-CN" altLang="en-US" b="1" dirty="0">
                <a:solidFill>
                  <a:prstClr val="black"/>
                </a:solidFill>
              </a:rPr>
              <a:t>记清</a:t>
            </a:r>
            <a:endParaRPr lang="zh-CN" altLang="en-US" b="1" dirty="0">
              <a:solidFill>
                <a:prstClr val="black"/>
              </a:solidFill>
            </a:endParaRPr>
          </a:p>
        </p:txBody>
      </p:sp>
      <p:sp>
        <p:nvSpPr>
          <p:cNvPr id="15" name="矩形 14"/>
          <p:cNvSpPr/>
          <p:nvPr>
            <p:custDataLst>
              <p:tags r:id="rId12"/>
            </p:custDataLst>
          </p:nvPr>
        </p:nvSpPr>
        <p:spPr>
          <a:xfrm>
            <a:off x="3907458" y="2034207"/>
            <a:ext cx="2346108" cy="1052741"/>
          </a:xfrm>
          <a:prstGeom prst="rect">
            <a:avLst/>
          </a:prstGeom>
          <a:solidFill>
            <a:srgbClr val="9BBB59"/>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6" name="矩形 15"/>
          <p:cNvSpPr/>
          <p:nvPr>
            <p:custDataLst>
              <p:tags r:id="rId13"/>
            </p:custDataLst>
          </p:nvPr>
        </p:nvSpPr>
        <p:spPr>
          <a:xfrm>
            <a:off x="3907458" y="3086946"/>
            <a:ext cx="2340000" cy="2111497"/>
          </a:xfrm>
          <a:prstGeom prst="rect">
            <a:avLst/>
          </a:prstGeom>
          <a:solidFill>
            <a:sysClr val="window" lastClr="FFFFFF">
              <a:alpha val="87000"/>
            </a:sysClr>
          </a:solidFill>
          <a:ln>
            <a:solidFill>
              <a:srgbClr val="9BBB59"/>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7" name="椭圆 16"/>
          <p:cNvSpPr/>
          <p:nvPr>
            <p:custDataLst>
              <p:tags r:id="rId14"/>
            </p:custDataLst>
          </p:nvPr>
        </p:nvSpPr>
        <p:spPr>
          <a:xfrm>
            <a:off x="4617712" y="3635403"/>
            <a:ext cx="124450" cy="124450"/>
          </a:xfrm>
          <a:prstGeom prst="ellipse">
            <a:avLst/>
          </a:prstGeom>
          <a:solidFill>
            <a:srgbClr val="9BBB59"/>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8" name="椭圆 17"/>
          <p:cNvSpPr/>
          <p:nvPr>
            <p:custDataLst>
              <p:tags r:id="rId15"/>
            </p:custDataLst>
          </p:nvPr>
        </p:nvSpPr>
        <p:spPr>
          <a:xfrm>
            <a:off x="4796113" y="3635403"/>
            <a:ext cx="124450" cy="124450"/>
          </a:xfrm>
          <a:prstGeom prst="ellipse">
            <a:avLst/>
          </a:prstGeom>
          <a:solidFill>
            <a:srgbClr val="9BBB59"/>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9" name="椭圆 18"/>
          <p:cNvSpPr/>
          <p:nvPr>
            <p:custDataLst>
              <p:tags r:id="rId16"/>
            </p:custDataLst>
          </p:nvPr>
        </p:nvSpPr>
        <p:spPr>
          <a:xfrm>
            <a:off x="4996790" y="3635403"/>
            <a:ext cx="124450" cy="124450"/>
          </a:xfrm>
          <a:prstGeom prst="ellipse">
            <a:avLst/>
          </a:prstGeom>
          <a:solidFill>
            <a:srgbClr val="9BBB59"/>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0" name="椭圆 19"/>
          <p:cNvSpPr/>
          <p:nvPr>
            <p:custDataLst>
              <p:tags r:id="rId17"/>
            </p:custDataLst>
          </p:nvPr>
        </p:nvSpPr>
        <p:spPr>
          <a:xfrm>
            <a:off x="5175192" y="3635403"/>
            <a:ext cx="124450" cy="124450"/>
          </a:xfrm>
          <a:prstGeom prst="ellipse">
            <a:avLst/>
          </a:prstGeom>
          <a:solidFill>
            <a:srgbClr val="9BBB59"/>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pic>
        <p:nvPicPr>
          <p:cNvPr id="21" name="图片 20"/>
          <p:cNvPicPr>
            <a:picLocks noChangeAspect="1"/>
          </p:cNvPicPr>
          <p:nvPr>
            <p:custDataLst>
              <p:tags r:id="rId18"/>
            </p:custDataLst>
          </p:nvPr>
        </p:nvPicPr>
        <p:blipFill>
          <a:blip r:embed="rId19"/>
          <a:stretch>
            <a:fillRect/>
          </a:stretch>
        </p:blipFill>
        <p:spPr>
          <a:xfrm>
            <a:off x="2020017" y="2212016"/>
            <a:ext cx="649506" cy="649506"/>
          </a:xfrm>
          <a:prstGeom prst="rect">
            <a:avLst/>
          </a:prstGeom>
        </p:spPr>
      </p:pic>
      <p:sp>
        <p:nvSpPr>
          <p:cNvPr id="22" name="椭圆 21"/>
          <p:cNvSpPr/>
          <p:nvPr>
            <p:custDataLst>
              <p:tags r:id="rId20"/>
            </p:custDataLst>
          </p:nvPr>
        </p:nvSpPr>
        <p:spPr>
          <a:xfrm>
            <a:off x="5360018" y="3635403"/>
            <a:ext cx="124450" cy="124450"/>
          </a:xfrm>
          <a:prstGeom prst="ellipse">
            <a:avLst/>
          </a:prstGeom>
          <a:solidFill>
            <a:sysClr val="windowText" lastClr="000000">
              <a:lumMod val="50000"/>
              <a:lumOff val="50000"/>
            </a:sys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3" name="MH_Text_1"/>
          <p:cNvSpPr txBox="1">
            <a:spLocks noChangeArrowheads="1"/>
          </p:cNvSpPr>
          <p:nvPr>
            <p:custDataLst>
              <p:tags r:id="rId21"/>
            </p:custDataLst>
          </p:nvPr>
        </p:nvSpPr>
        <p:spPr bwMode="auto">
          <a:xfrm>
            <a:off x="3907790" y="3977005"/>
            <a:ext cx="2339340" cy="106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latinLnBrk="1">
              <a:lnSpc>
                <a:spcPct val="150000"/>
              </a:lnSpc>
              <a:defRPr/>
            </a:pPr>
            <a:r>
              <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rPr>
              <a:t>信息有变，立即通知银行，保持沟通顺畅</a:t>
            </a:r>
            <a:endParaRPr lang="en-US" altLang="zh-CN"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endParaRPr>
          </a:p>
        </p:txBody>
      </p:sp>
      <p:sp>
        <p:nvSpPr>
          <p:cNvPr id="24" name="矩形 23"/>
          <p:cNvSpPr/>
          <p:nvPr>
            <p:custDataLst>
              <p:tags r:id="rId22"/>
            </p:custDataLst>
          </p:nvPr>
        </p:nvSpPr>
        <p:spPr>
          <a:xfrm>
            <a:off x="4219059" y="3193253"/>
            <a:ext cx="1825401" cy="368300"/>
          </a:xfrm>
          <a:prstGeom prst="rect">
            <a:avLst/>
          </a:prstGeom>
        </p:spPr>
        <p:txBody>
          <a:bodyPr wrap="square">
            <a:spAutoFit/>
          </a:bodyPr>
          <a:lstStyle/>
          <a:p>
            <a:pPr algn="ctr"/>
            <a:r>
              <a:rPr lang="zh-CN" altLang="en-US" b="1" dirty="0">
                <a:solidFill>
                  <a:prstClr val="black"/>
                </a:solidFill>
              </a:rPr>
              <a:t>联系</a:t>
            </a:r>
            <a:endParaRPr lang="zh-CN" altLang="en-US" b="1" dirty="0">
              <a:solidFill>
                <a:prstClr val="black"/>
              </a:solidFill>
            </a:endParaRPr>
          </a:p>
        </p:txBody>
      </p:sp>
      <p:sp>
        <p:nvSpPr>
          <p:cNvPr id="25" name="矩形 24"/>
          <p:cNvSpPr/>
          <p:nvPr>
            <p:custDataLst>
              <p:tags r:id="rId23"/>
            </p:custDataLst>
          </p:nvPr>
        </p:nvSpPr>
        <p:spPr>
          <a:xfrm>
            <a:off x="6646268" y="2034207"/>
            <a:ext cx="2346108" cy="1052741"/>
          </a:xfrm>
          <a:prstGeom prst="rect">
            <a:avLst/>
          </a:prstGeom>
          <a:solidFill>
            <a:srgbClr val="8064A2"/>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6" name="矩形 25"/>
          <p:cNvSpPr/>
          <p:nvPr>
            <p:custDataLst>
              <p:tags r:id="rId24"/>
            </p:custDataLst>
          </p:nvPr>
        </p:nvSpPr>
        <p:spPr>
          <a:xfrm>
            <a:off x="6646268" y="3086946"/>
            <a:ext cx="2340000" cy="2111497"/>
          </a:xfrm>
          <a:prstGeom prst="rect">
            <a:avLst/>
          </a:prstGeom>
          <a:solidFill>
            <a:sysClr val="window" lastClr="FFFFFF">
              <a:alpha val="87000"/>
            </a:sysClr>
          </a:solidFill>
          <a:ln>
            <a:solidFill>
              <a:srgbClr val="8064A2"/>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7" name="椭圆 26"/>
          <p:cNvSpPr/>
          <p:nvPr>
            <p:custDataLst>
              <p:tags r:id="rId25"/>
            </p:custDataLst>
          </p:nvPr>
        </p:nvSpPr>
        <p:spPr>
          <a:xfrm>
            <a:off x="7356522" y="3635403"/>
            <a:ext cx="124450" cy="124450"/>
          </a:xfrm>
          <a:prstGeom prst="ellipse">
            <a:avLst/>
          </a:prstGeom>
          <a:solidFill>
            <a:srgbClr val="8064A2"/>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8" name="椭圆 27"/>
          <p:cNvSpPr/>
          <p:nvPr>
            <p:custDataLst>
              <p:tags r:id="rId26"/>
            </p:custDataLst>
          </p:nvPr>
        </p:nvSpPr>
        <p:spPr>
          <a:xfrm>
            <a:off x="7534923" y="3635403"/>
            <a:ext cx="124450" cy="124450"/>
          </a:xfrm>
          <a:prstGeom prst="ellipse">
            <a:avLst/>
          </a:prstGeom>
          <a:solidFill>
            <a:srgbClr val="8064A2"/>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9" name="椭圆 28"/>
          <p:cNvSpPr/>
          <p:nvPr>
            <p:custDataLst>
              <p:tags r:id="rId27"/>
            </p:custDataLst>
          </p:nvPr>
        </p:nvSpPr>
        <p:spPr>
          <a:xfrm>
            <a:off x="7735601" y="3635403"/>
            <a:ext cx="124450" cy="124450"/>
          </a:xfrm>
          <a:prstGeom prst="ellipse">
            <a:avLst/>
          </a:prstGeom>
          <a:solidFill>
            <a:srgbClr val="8064A2"/>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0" name="椭圆 29"/>
          <p:cNvSpPr/>
          <p:nvPr>
            <p:custDataLst>
              <p:tags r:id="rId28"/>
            </p:custDataLst>
          </p:nvPr>
        </p:nvSpPr>
        <p:spPr>
          <a:xfrm>
            <a:off x="7914002" y="3635403"/>
            <a:ext cx="124450" cy="124450"/>
          </a:xfrm>
          <a:prstGeom prst="ellipse">
            <a:avLst/>
          </a:prstGeom>
          <a:solidFill>
            <a:sysClr val="windowText" lastClr="000000">
              <a:lumMod val="50000"/>
              <a:lumOff val="50000"/>
            </a:sys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1" name="椭圆 30"/>
          <p:cNvSpPr/>
          <p:nvPr>
            <p:custDataLst>
              <p:tags r:id="rId29"/>
            </p:custDataLst>
          </p:nvPr>
        </p:nvSpPr>
        <p:spPr>
          <a:xfrm>
            <a:off x="8098828" y="3635403"/>
            <a:ext cx="124450" cy="124450"/>
          </a:xfrm>
          <a:prstGeom prst="ellipse">
            <a:avLst/>
          </a:prstGeom>
          <a:solidFill>
            <a:sysClr val="windowText" lastClr="000000">
              <a:lumMod val="50000"/>
              <a:lumOff val="50000"/>
            </a:sys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pic>
        <p:nvPicPr>
          <p:cNvPr id="32" name="图片 31"/>
          <p:cNvPicPr>
            <a:picLocks noChangeAspect="1"/>
          </p:cNvPicPr>
          <p:nvPr>
            <p:custDataLst>
              <p:tags r:id="rId30"/>
            </p:custDataLst>
          </p:nvPr>
        </p:nvPicPr>
        <p:blipFill>
          <a:blip r:embed="rId31">
            <a:extLst>
              <a:ext uri="{28A0092B-C50C-407E-A947-70E740481C1C}">
                <a14:useLocalDpi xmlns:a14="http://schemas.microsoft.com/office/drawing/2010/main" val="0"/>
              </a:ext>
            </a:extLst>
          </a:blip>
          <a:stretch>
            <a:fillRect/>
          </a:stretch>
        </p:blipFill>
        <p:spPr>
          <a:xfrm>
            <a:off x="7510976" y="2211502"/>
            <a:ext cx="698147" cy="698147"/>
          </a:xfrm>
          <a:prstGeom prst="rect">
            <a:avLst/>
          </a:prstGeom>
        </p:spPr>
      </p:pic>
      <p:sp>
        <p:nvSpPr>
          <p:cNvPr id="33" name="MH_Text_1"/>
          <p:cNvSpPr txBox="1">
            <a:spLocks noChangeArrowheads="1"/>
          </p:cNvSpPr>
          <p:nvPr>
            <p:custDataLst>
              <p:tags r:id="rId32"/>
            </p:custDataLst>
          </p:nvPr>
        </p:nvSpPr>
        <p:spPr bwMode="auto">
          <a:xfrm>
            <a:off x="6579235" y="3977005"/>
            <a:ext cx="2582545" cy="106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latinLnBrk="1">
              <a:lnSpc>
                <a:spcPct val="150000"/>
              </a:lnSpc>
              <a:defRPr/>
            </a:pPr>
            <a:r>
              <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rPr>
              <a:t>谨慎选择存钱方式，及时到账方可及时还款</a:t>
            </a:r>
            <a:endPar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endParaRPr>
          </a:p>
        </p:txBody>
      </p:sp>
      <p:sp>
        <p:nvSpPr>
          <p:cNvPr id="34" name="矩形 33"/>
          <p:cNvSpPr/>
          <p:nvPr>
            <p:custDataLst>
              <p:tags r:id="rId33"/>
            </p:custDataLst>
          </p:nvPr>
        </p:nvSpPr>
        <p:spPr>
          <a:xfrm>
            <a:off x="6957868" y="3193253"/>
            <a:ext cx="1825401" cy="368300"/>
          </a:xfrm>
          <a:prstGeom prst="rect">
            <a:avLst/>
          </a:prstGeom>
        </p:spPr>
        <p:txBody>
          <a:bodyPr wrap="square">
            <a:spAutoFit/>
          </a:bodyPr>
          <a:lstStyle/>
          <a:p>
            <a:pPr algn="ctr"/>
            <a:r>
              <a:rPr lang="zh-CN" altLang="en-US" b="1" dirty="0">
                <a:solidFill>
                  <a:prstClr val="black"/>
                </a:solidFill>
              </a:rPr>
              <a:t>谨慎</a:t>
            </a:r>
            <a:endParaRPr lang="zh-CN" altLang="en-US" b="1" dirty="0">
              <a:solidFill>
                <a:prstClr val="black"/>
              </a:solidFill>
            </a:endParaRPr>
          </a:p>
        </p:txBody>
      </p:sp>
      <p:sp>
        <p:nvSpPr>
          <p:cNvPr id="35" name="矩形 34"/>
          <p:cNvSpPr/>
          <p:nvPr>
            <p:custDataLst>
              <p:tags r:id="rId34"/>
            </p:custDataLst>
          </p:nvPr>
        </p:nvSpPr>
        <p:spPr>
          <a:xfrm>
            <a:off x="9384840" y="2034207"/>
            <a:ext cx="2346108" cy="1052741"/>
          </a:xfrm>
          <a:prstGeom prst="rect">
            <a:avLst/>
          </a:prstGeom>
          <a:solidFill>
            <a:srgbClr val="4BACC6"/>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6" name="矩形 35"/>
          <p:cNvSpPr/>
          <p:nvPr>
            <p:custDataLst>
              <p:tags r:id="rId35"/>
            </p:custDataLst>
          </p:nvPr>
        </p:nvSpPr>
        <p:spPr>
          <a:xfrm>
            <a:off x="9384840" y="3086946"/>
            <a:ext cx="2340000" cy="2111497"/>
          </a:xfrm>
          <a:prstGeom prst="rect">
            <a:avLst/>
          </a:prstGeom>
          <a:solidFill>
            <a:sysClr val="window" lastClr="FFFFFF">
              <a:alpha val="87000"/>
            </a:sysClr>
          </a:solidFill>
          <a:ln>
            <a:solidFill>
              <a:srgbClr val="4BACC6"/>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7" name="椭圆 36"/>
          <p:cNvSpPr/>
          <p:nvPr>
            <p:custDataLst>
              <p:tags r:id="rId36"/>
            </p:custDataLst>
          </p:nvPr>
        </p:nvSpPr>
        <p:spPr>
          <a:xfrm>
            <a:off x="10095094" y="3635403"/>
            <a:ext cx="124450" cy="124450"/>
          </a:xfrm>
          <a:prstGeom prst="ellipse">
            <a:avLst/>
          </a:prstGeom>
          <a:solidFill>
            <a:srgbClr val="4BACC6"/>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8" name="椭圆 37"/>
          <p:cNvSpPr/>
          <p:nvPr>
            <p:custDataLst>
              <p:tags r:id="rId37"/>
            </p:custDataLst>
          </p:nvPr>
        </p:nvSpPr>
        <p:spPr>
          <a:xfrm>
            <a:off x="10273495" y="3635403"/>
            <a:ext cx="124450" cy="124450"/>
          </a:xfrm>
          <a:prstGeom prst="ellipse">
            <a:avLst/>
          </a:prstGeom>
          <a:solidFill>
            <a:srgbClr val="4BACC6"/>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9" name="椭圆 38"/>
          <p:cNvSpPr/>
          <p:nvPr>
            <p:custDataLst>
              <p:tags r:id="rId38"/>
            </p:custDataLst>
          </p:nvPr>
        </p:nvSpPr>
        <p:spPr>
          <a:xfrm>
            <a:off x="10474173" y="3635403"/>
            <a:ext cx="124450" cy="124450"/>
          </a:xfrm>
          <a:prstGeom prst="ellipse">
            <a:avLst/>
          </a:prstGeom>
          <a:solidFill>
            <a:srgbClr val="4BACC6"/>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0" name="椭圆 39"/>
          <p:cNvSpPr/>
          <p:nvPr>
            <p:custDataLst>
              <p:tags r:id="rId39"/>
            </p:custDataLst>
          </p:nvPr>
        </p:nvSpPr>
        <p:spPr>
          <a:xfrm>
            <a:off x="10652574" y="3635403"/>
            <a:ext cx="124450" cy="124450"/>
          </a:xfrm>
          <a:prstGeom prst="ellipse">
            <a:avLst/>
          </a:prstGeom>
          <a:solidFill>
            <a:srgbClr val="4BACC6"/>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1" name="椭圆 40"/>
          <p:cNvSpPr/>
          <p:nvPr>
            <p:custDataLst>
              <p:tags r:id="rId40"/>
            </p:custDataLst>
          </p:nvPr>
        </p:nvSpPr>
        <p:spPr>
          <a:xfrm>
            <a:off x="10837400" y="3635403"/>
            <a:ext cx="124450" cy="124450"/>
          </a:xfrm>
          <a:prstGeom prst="ellipse">
            <a:avLst/>
          </a:prstGeom>
          <a:solidFill>
            <a:sysClr val="windowText" lastClr="000000">
              <a:lumMod val="50000"/>
              <a:lumOff val="50000"/>
            </a:sysClr>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2" name="MH_Text_1"/>
          <p:cNvSpPr txBox="1">
            <a:spLocks noChangeArrowheads="1"/>
          </p:cNvSpPr>
          <p:nvPr>
            <p:custDataLst>
              <p:tags r:id="rId41"/>
            </p:custDataLst>
          </p:nvPr>
        </p:nvSpPr>
        <p:spPr bwMode="auto">
          <a:xfrm>
            <a:off x="9385300" y="3977005"/>
            <a:ext cx="2346325" cy="106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latinLnBrk="1">
              <a:lnSpc>
                <a:spcPct val="150000"/>
              </a:lnSpc>
              <a:defRPr/>
            </a:pPr>
            <a:r>
              <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rPr>
              <a:t>逾期发生，及时补救；关心记录，定期查询</a:t>
            </a:r>
            <a:endParaRPr lang="zh-CN" altLang="en-US" dirty="0">
              <a:solidFill>
                <a:prstClr val="black">
                  <a:lumMod val="95000"/>
                  <a:lumOff val="5000"/>
                </a:prstClr>
              </a:solidFill>
              <a:latin typeface="Arial" panose="020B0604020202020204" pitchFamily="34" charset="0"/>
              <a:ea typeface="黑体" panose="02010609060101010101" charset="-122"/>
              <a:cs typeface="Arial" panose="020B0604020202020204" pitchFamily="34" charset="0"/>
              <a:sym typeface="Arial" panose="020B0604020202020204" pitchFamily="34" charset="0"/>
            </a:endParaRPr>
          </a:p>
        </p:txBody>
      </p:sp>
      <p:sp>
        <p:nvSpPr>
          <p:cNvPr id="43" name="矩形 42"/>
          <p:cNvSpPr/>
          <p:nvPr>
            <p:custDataLst>
              <p:tags r:id="rId42"/>
            </p:custDataLst>
          </p:nvPr>
        </p:nvSpPr>
        <p:spPr>
          <a:xfrm>
            <a:off x="9696440" y="3193253"/>
            <a:ext cx="1825401" cy="368300"/>
          </a:xfrm>
          <a:prstGeom prst="rect">
            <a:avLst/>
          </a:prstGeom>
        </p:spPr>
        <p:txBody>
          <a:bodyPr wrap="square">
            <a:spAutoFit/>
          </a:bodyPr>
          <a:lstStyle/>
          <a:p>
            <a:pPr algn="ctr"/>
            <a:r>
              <a:rPr lang="zh-CN" altLang="en-US" b="1" dirty="0">
                <a:solidFill>
                  <a:prstClr val="black"/>
                </a:solidFill>
              </a:rPr>
              <a:t>关注</a:t>
            </a:r>
            <a:endParaRPr lang="zh-CN" altLang="en-US" b="1" dirty="0">
              <a:solidFill>
                <a:prstClr val="black"/>
              </a:solidFill>
            </a:endParaRPr>
          </a:p>
        </p:txBody>
      </p:sp>
      <p:pic>
        <p:nvPicPr>
          <p:cNvPr id="44" name="图片 43"/>
          <p:cNvPicPr>
            <a:picLocks noChangeAspect="1"/>
          </p:cNvPicPr>
          <p:nvPr>
            <p:custDataLst>
              <p:tags r:id="rId43"/>
            </p:custDataLst>
          </p:nvPr>
        </p:nvPicPr>
        <p:blipFill>
          <a:blip r:embed="rId44"/>
          <a:stretch>
            <a:fillRect/>
          </a:stretch>
        </p:blipFill>
        <p:spPr>
          <a:xfrm>
            <a:off x="10270011" y="2270939"/>
            <a:ext cx="575767" cy="579277"/>
          </a:xfrm>
          <a:prstGeom prst="rect">
            <a:avLst/>
          </a:prstGeom>
        </p:spPr>
      </p:pic>
      <p:pic>
        <p:nvPicPr>
          <p:cNvPr id="7" name="图片 6"/>
          <p:cNvPicPr>
            <a:picLocks noChangeAspect="1"/>
          </p:cNvPicPr>
          <p:nvPr>
            <p:custDataLst>
              <p:tags r:id="rId45"/>
            </p:custDataLst>
          </p:nvPr>
        </p:nvPicPr>
        <p:blipFill>
          <a:blip r:embed="rId46"/>
          <a:stretch>
            <a:fillRect/>
          </a:stretch>
        </p:blipFill>
        <p:spPr>
          <a:xfrm>
            <a:off x="4802843" y="2252012"/>
            <a:ext cx="657770" cy="657769"/>
          </a:xfrm>
          <a:prstGeom prst="rect">
            <a:avLst/>
          </a:prstGeom>
        </p:spPr>
      </p:pic>
      <p:sp>
        <p:nvSpPr>
          <p:cNvPr id="2" name="文本框 1"/>
          <p:cNvSpPr txBox="1"/>
          <p:nvPr/>
        </p:nvSpPr>
        <p:spPr>
          <a:xfrm>
            <a:off x="4608195" y="1104900"/>
            <a:ext cx="3641725" cy="521970"/>
          </a:xfrm>
          <a:prstGeom prst="rect">
            <a:avLst/>
          </a:prstGeom>
          <a:noFill/>
        </p:spPr>
        <p:txBody>
          <a:bodyPr wrap="square" rtlCol="0">
            <a:spAutoFit/>
          </a:bodyPr>
          <a:p>
            <a:r>
              <a:rPr lang="zh-CN" sz="2800" b="1">
                <a:solidFill>
                  <a:srgbClr val="C00000"/>
                </a:solidFill>
                <a:latin typeface="华文中宋" panose="02010600040101010101" charset="-122"/>
                <a:ea typeface="华文中宋" panose="02010600040101010101" charset="-122"/>
              </a:rPr>
              <a:t>维护良好的信用记录</a:t>
            </a:r>
            <a:endParaRPr lang="zh-CN" sz="2800" b="1">
              <a:solidFill>
                <a:srgbClr val="C00000"/>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758" name="Rectangle 22"/>
          <p:cNvSpPr/>
          <p:nvPr/>
        </p:nvSpPr>
        <p:spPr>
          <a:xfrm flipH="1" flipV="1">
            <a:off x="759721" y="569610"/>
            <a:ext cx="11338600" cy="57132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3145738" name="Straight Connector 25"/>
          <p:cNvCxnSpPr/>
          <p:nvPr/>
        </p:nvCxnSpPr>
        <p:spPr>
          <a:xfrm flipV="1">
            <a:off x="759721" y="569610"/>
            <a:ext cx="11338600" cy="5713278"/>
          </a:xfrm>
          <a:prstGeom prst="line">
            <a:avLst/>
          </a:prstGeom>
          <a:noFill/>
          <a:ln w="12700">
            <a:gradFill flip="none" rotWithShape="1">
              <a:gsLst>
                <a:gs pos="0">
                  <a:srgbClr val="B98763"/>
                </a:gs>
                <a:gs pos="31000">
                  <a:srgbClr val="FBC4AA"/>
                </a:gs>
                <a:gs pos="48250">
                  <a:srgbClr val="FBC4AA"/>
                </a:gs>
                <a:gs pos="68588">
                  <a:srgbClr val="BF896E"/>
                </a:gs>
                <a:gs pos="100000">
                  <a:srgbClr val="784D31"/>
                </a:gs>
              </a:gsLst>
              <a:lin ang="108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048759" name="Rectangle 26"/>
          <p:cNvSpPr/>
          <p:nvPr/>
        </p:nvSpPr>
        <p:spPr>
          <a:xfrm>
            <a:off x="2696296" y="2059713"/>
            <a:ext cx="7465450" cy="274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bg1"/>
                </a:solidFill>
                <a:latin typeface="微软雅黑" panose="020B0503020204020204" pitchFamily="34" charset="-122"/>
                <a:ea typeface="微软雅黑" panose="020B0503020204020204" pitchFamily="34" charset="-122"/>
                <a:sym typeface="+mn-ea"/>
              </a:rPr>
              <a:t>毕业注意事项</a:t>
            </a:r>
            <a:endParaRPr lang="en-US" dirty="0"/>
          </a:p>
        </p:txBody>
      </p:sp>
      <p:sp>
        <p:nvSpPr>
          <p:cNvPr id="1048760" name="文本框 1"/>
          <p:cNvSpPr txBox="1"/>
          <p:nvPr/>
        </p:nvSpPr>
        <p:spPr>
          <a:xfrm>
            <a:off x="4137025" y="3054350"/>
            <a:ext cx="4584700" cy="688341"/>
          </a:xfrm>
          <a:prstGeom prst="rect">
            <a:avLst/>
          </a:prstGeom>
          <a:noFill/>
        </p:spPr>
        <p:txBody>
          <a:bodyPr wrap="square" rtlCol="0">
            <a:spAutoFit/>
            <a:scene3d>
              <a:camera prst="orthographicFront"/>
              <a:lightRig rig="threePt" dir="t"/>
            </a:scene3d>
          </a:bodyPr>
          <a:p>
            <a:pPr algn="ctr"/>
            <a:r>
              <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其他注意事项</a:t>
            </a:r>
            <a:endPar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58"/>
                                        </p:tgtEl>
                                        <p:attrNameLst>
                                          <p:attrName>style.visibility</p:attrName>
                                        </p:attrNameLst>
                                      </p:cBhvr>
                                      <p:to>
                                        <p:strVal val="visible"/>
                                      </p:to>
                                    </p:set>
                                    <p:anim calcmode="lin" valueType="num">
                                      <p:cBhvr additive="base">
                                        <p:cTn id="7" dur="500" fill="hold"/>
                                        <p:tgtEl>
                                          <p:spTgt spid="1048758"/>
                                        </p:tgtEl>
                                        <p:attrNameLst>
                                          <p:attrName>ppt_x</p:attrName>
                                        </p:attrNameLst>
                                      </p:cBhvr>
                                      <p:tavLst>
                                        <p:tav tm="0">
                                          <p:val>
                                            <p:strVal val="#ppt_x"/>
                                          </p:val>
                                        </p:tav>
                                        <p:tav tm="100000">
                                          <p:val>
                                            <p:strVal val="#ppt_x"/>
                                          </p:val>
                                        </p:tav>
                                      </p:tavLst>
                                    </p:anim>
                                    <p:anim calcmode="lin" valueType="num">
                                      <p:cBhvr additive="base">
                                        <p:cTn id="8" dur="500" fill="hold"/>
                                        <p:tgtEl>
                                          <p:spTgt spid="10487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48759"/>
                                        </p:tgtEl>
                                        <p:attrNameLst>
                                          <p:attrName>style.visibility</p:attrName>
                                        </p:attrNameLst>
                                      </p:cBhvr>
                                      <p:to>
                                        <p:strVal val="visible"/>
                                      </p:to>
                                    </p:set>
                                    <p:anim calcmode="lin" valueType="num">
                                      <p:cBhvr>
                                        <p:cTn id="12" dur="500" fill="hold"/>
                                        <p:tgtEl>
                                          <p:spTgt spid="1048759"/>
                                        </p:tgtEl>
                                        <p:attrNameLst>
                                          <p:attrName>ppt_w</p:attrName>
                                        </p:attrNameLst>
                                      </p:cBhvr>
                                      <p:tavLst>
                                        <p:tav tm="0">
                                          <p:val>
                                            <p:fltVal val="0.0"/>
                                          </p:val>
                                        </p:tav>
                                        <p:tav tm="100000">
                                          <p:val>
                                            <p:strVal val="#ppt_w"/>
                                          </p:val>
                                        </p:tav>
                                      </p:tavLst>
                                    </p:anim>
                                    <p:anim calcmode="lin" valueType="num">
                                      <p:cBhvr>
                                        <p:cTn id="13" dur="500" fill="hold"/>
                                        <p:tgtEl>
                                          <p:spTgt spid="1048759"/>
                                        </p:tgtEl>
                                        <p:attrNameLst>
                                          <p:attrName>ppt_h</p:attrName>
                                        </p:attrNameLst>
                                      </p:cBhvr>
                                      <p:tavLst>
                                        <p:tav tm="0">
                                          <p:val>
                                            <p:fltVal val="0.0"/>
                                          </p:val>
                                        </p:tav>
                                        <p:tav tm="100000">
                                          <p:val>
                                            <p:strVal val="#ppt_h"/>
                                          </p:val>
                                        </p:tav>
                                      </p:tavLst>
                                    </p:anim>
                                    <p:animEffect transition="in" filter="fade">
                                      <p:cBhvr>
                                        <p:cTn id="14" dur="500"/>
                                        <p:tgtEl>
                                          <p:spTgt spid="104875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145738"/>
                                        </p:tgtEl>
                                        <p:attrNameLst>
                                          <p:attrName>style.visibility</p:attrName>
                                        </p:attrNameLst>
                                      </p:cBhvr>
                                      <p:to>
                                        <p:strVal val="visible"/>
                                      </p:to>
                                    </p:set>
                                    <p:animEffect transition="in" filter="wipe(down)">
                                      <p:cBhvr>
                                        <p:cTn id="18" dur="500"/>
                                        <p:tgtEl>
                                          <p:spTgt spid="3145738"/>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48760"/>
                                        </p:tgtEl>
                                        <p:attrNameLst>
                                          <p:attrName>style.visibility</p:attrName>
                                        </p:attrNameLst>
                                      </p:cBhvr>
                                      <p:to>
                                        <p:strVal val="visible"/>
                                      </p:to>
                                    </p:set>
                                    <p:anim calcmode="lin" valueType="num">
                                      <p:cBhvr additive="base">
                                        <p:cTn id="22" dur="500" fill="hold"/>
                                        <p:tgtEl>
                                          <p:spTgt spid="1048760"/>
                                        </p:tgtEl>
                                        <p:attrNameLst>
                                          <p:attrName>ppt_x</p:attrName>
                                        </p:attrNameLst>
                                      </p:cBhvr>
                                      <p:tavLst>
                                        <p:tav tm="0">
                                          <p:val>
                                            <p:strVal val="#ppt_x"/>
                                          </p:val>
                                        </p:tav>
                                        <p:tav tm="100000">
                                          <p:val>
                                            <p:strVal val="#ppt_x"/>
                                          </p:val>
                                        </p:tav>
                                      </p:tavLst>
                                    </p:anim>
                                    <p:anim calcmode="lin" valueType="num">
                                      <p:cBhvr additive="base">
                                        <p:cTn id="23" dur="500" fill="hold"/>
                                        <p:tgtEl>
                                          <p:spTgt spid="10487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8" grpId="0" bldLvl="0" animBg="1"/>
      <p:bldP spid="1048759" grpId="0" bldLvl="0" animBg="1"/>
      <p:bldP spid="10487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764" name="Block Arc 6"/>
          <p:cNvSpPr/>
          <p:nvPr/>
        </p:nvSpPr>
        <p:spPr>
          <a:xfrm rot="7543489">
            <a:off x="4743853" y="2746323"/>
            <a:ext cx="1643484" cy="1643484"/>
          </a:xfrm>
          <a:prstGeom prst="blockArc">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65" name="Block Arc 9"/>
          <p:cNvSpPr/>
          <p:nvPr/>
        </p:nvSpPr>
        <p:spPr>
          <a:xfrm rot="14056511" flipH="1">
            <a:off x="6471414" y="2746323"/>
            <a:ext cx="1643484" cy="1643484"/>
          </a:xfrm>
          <a:prstGeom prst="blockArc">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66" name="Block Arc 12"/>
          <p:cNvSpPr/>
          <p:nvPr/>
        </p:nvSpPr>
        <p:spPr>
          <a:xfrm rot="14056511" flipV="1">
            <a:off x="4743853" y="4471516"/>
            <a:ext cx="1643484" cy="1643484"/>
          </a:xfrm>
          <a:prstGeom prst="blockArc">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67" name="Block Arc 13"/>
          <p:cNvSpPr/>
          <p:nvPr/>
        </p:nvSpPr>
        <p:spPr>
          <a:xfrm rot="7543489" flipH="1" flipV="1">
            <a:off x="6471414" y="4471516"/>
            <a:ext cx="1643484" cy="1643484"/>
          </a:xfrm>
          <a:prstGeom prst="blockArc">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1" name="Group 27"/>
          <p:cNvGrpSpPr/>
          <p:nvPr/>
        </p:nvGrpSpPr>
        <p:grpSpPr>
          <a:xfrm>
            <a:off x="5706750" y="2272817"/>
            <a:ext cx="1445250" cy="1445250"/>
            <a:chOff x="4058105" y="1527414"/>
            <a:chExt cx="1027790" cy="1027790"/>
          </a:xfrm>
        </p:grpSpPr>
        <p:sp>
          <p:nvSpPr>
            <p:cNvPr id="1048768" name="Chord 15"/>
            <p:cNvSpPr/>
            <p:nvPr/>
          </p:nvSpPr>
          <p:spPr>
            <a:xfrm rot="6614666">
              <a:off x="4058105" y="1527414"/>
              <a:ext cx="1027790" cy="1027790"/>
            </a:xfrm>
            <a:prstGeom prst="chor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69" name="Freeform 71"/>
            <p:cNvSpPr>
              <a:spLocks noEditPoints="1"/>
            </p:cNvSpPr>
            <p:nvPr/>
          </p:nvSpPr>
          <p:spPr bwMode="auto">
            <a:xfrm>
              <a:off x="4409281" y="1740625"/>
              <a:ext cx="325438" cy="304938"/>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128580" tIns="64290" rIns="128580" bIns="64290" numCol="1" anchor="t" anchorCtr="0" compatLnSpc="1"/>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2" name="Group 29"/>
          <p:cNvGrpSpPr/>
          <p:nvPr/>
        </p:nvGrpSpPr>
        <p:grpSpPr>
          <a:xfrm>
            <a:off x="4451690" y="3708036"/>
            <a:ext cx="1445250" cy="1445250"/>
            <a:chOff x="3165569" y="2548070"/>
            <a:chExt cx="1027790" cy="1027790"/>
          </a:xfrm>
        </p:grpSpPr>
        <p:sp>
          <p:nvSpPr>
            <p:cNvPr id="1048770" name="Chord 18"/>
            <p:cNvSpPr/>
            <p:nvPr/>
          </p:nvSpPr>
          <p:spPr>
            <a:xfrm rot="12215786" flipH="1" flipV="1">
              <a:off x="3165569" y="2548070"/>
              <a:ext cx="1027790" cy="1027790"/>
            </a:xfrm>
            <a:prstGeom prst="chor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71" name="Freeform 145"/>
            <p:cNvSpPr/>
            <p:nvPr/>
          </p:nvSpPr>
          <p:spPr bwMode="auto">
            <a:xfrm>
              <a:off x="3365500" y="2838450"/>
              <a:ext cx="353624" cy="30493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8580" tIns="64290" rIns="128580" bIns="64290" numCol="1" anchor="t" anchorCtr="0" compatLnSpc="1"/>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3" name="Group 30"/>
          <p:cNvGrpSpPr/>
          <p:nvPr/>
        </p:nvGrpSpPr>
        <p:grpSpPr>
          <a:xfrm>
            <a:off x="5706750" y="5143255"/>
            <a:ext cx="1445250" cy="1445250"/>
            <a:chOff x="4058105" y="3568726"/>
            <a:chExt cx="1027790" cy="1027790"/>
          </a:xfrm>
        </p:grpSpPr>
        <p:sp>
          <p:nvSpPr>
            <p:cNvPr id="1048772" name="Chord 16"/>
            <p:cNvSpPr/>
            <p:nvPr/>
          </p:nvSpPr>
          <p:spPr>
            <a:xfrm rot="14784214" flipV="1">
              <a:off x="4058105" y="3568726"/>
              <a:ext cx="1027790" cy="1027790"/>
            </a:xfrm>
            <a:prstGeom prst="chor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73" name="Freeform 166"/>
            <p:cNvSpPr>
              <a:spLocks noEditPoints="1"/>
            </p:cNvSpPr>
            <p:nvPr/>
          </p:nvSpPr>
          <p:spPr bwMode="auto">
            <a:xfrm>
              <a:off x="4385176" y="4034675"/>
              <a:ext cx="356188" cy="279312"/>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28580" tIns="64290" rIns="128580" bIns="64290" numCol="1" anchor="t" anchorCtr="0" compatLnSpc="1"/>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4" name="Group 28"/>
          <p:cNvGrpSpPr/>
          <p:nvPr/>
        </p:nvGrpSpPr>
        <p:grpSpPr>
          <a:xfrm>
            <a:off x="6961810" y="3708036"/>
            <a:ext cx="1445250" cy="1445250"/>
            <a:chOff x="4950641" y="2548070"/>
            <a:chExt cx="1027790" cy="1027790"/>
          </a:xfrm>
        </p:grpSpPr>
        <p:sp>
          <p:nvSpPr>
            <p:cNvPr id="1048774" name="Chord 17"/>
            <p:cNvSpPr/>
            <p:nvPr/>
          </p:nvSpPr>
          <p:spPr>
            <a:xfrm rot="9384214" flipV="1">
              <a:off x="4950641" y="2548070"/>
              <a:ext cx="1027790" cy="1027790"/>
            </a:xfrm>
            <a:prstGeom prst="chord">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75" name="Freeform 176"/>
            <p:cNvSpPr>
              <a:spLocks noEditPoints="1"/>
            </p:cNvSpPr>
            <p:nvPr/>
          </p:nvSpPr>
          <p:spPr bwMode="auto">
            <a:xfrm>
              <a:off x="5430324" y="2881310"/>
              <a:ext cx="271624" cy="361310"/>
            </a:xfrm>
            <a:custGeom>
              <a:avLst/>
              <a:gdLst/>
              <a:ahLst/>
              <a:cxnLst>
                <a:cxn ang="0">
                  <a:pos x="17" y="41"/>
                </a:cxn>
                <a:cxn ang="0">
                  <a:pos x="13" y="43"/>
                </a:cxn>
                <a:cxn ang="0">
                  <a:pos x="2" y="46"/>
                </a:cxn>
                <a:cxn ang="0">
                  <a:pos x="1" y="44"/>
                </a:cxn>
                <a:cxn ang="0">
                  <a:pos x="0" y="42"/>
                </a:cxn>
                <a:cxn ang="0">
                  <a:pos x="1" y="31"/>
                </a:cxn>
                <a:cxn ang="0">
                  <a:pos x="3" y="30"/>
                </a:cxn>
                <a:cxn ang="0">
                  <a:pos x="14" y="35"/>
                </a:cxn>
                <a:cxn ang="0">
                  <a:pos x="17" y="36"/>
                </a:cxn>
                <a:cxn ang="0">
                  <a:pos x="19" y="39"/>
                </a:cxn>
                <a:cxn ang="0">
                  <a:pos x="17" y="41"/>
                </a:cxn>
                <a:cxn ang="0">
                  <a:pos x="23" y="31"/>
                </a:cxn>
                <a:cxn ang="0">
                  <a:pos x="19" y="29"/>
                </a:cxn>
                <a:cxn ang="0">
                  <a:pos x="5" y="7"/>
                </a:cxn>
                <a:cxn ang="0">
                  <a:pos x="6" y="5"/>
                </a:cxn>
                <a:cxn ang="0">
                  <a:pos x="21" y="1"/>
                </a:cxn>
                <a:cxn ang="0">
                  <a:pos x="23" y="2"/>
                </a:cxn>
                <a:cxn ang="0">
                  <a:pos x="25" y="27"/>
                </a:cxn>
                <a:cxn ang="0">
                  <a:pos x="23" y="31"/>
                </a:cxn>
                <a:cxn ang="0">
                  <a:pos x="24" y="52"/>
                </a:cxn>
                <a:cxn ang="0">
                  <a:pos x="24" y="63"/>
                </a:cxn>
                <a:cxn ang="0">
                  <a:pos x="22" y="65"/>
                </a:cxn>
                <a:cxn ang="0">
                  <a:pos x="10" y="60"/>
                </a:cxn>
                <a:cxn ang="0">
                  <a:pos x="9" y="59"/>
                </a:cxn>
                <a:cxn ang="0">
                  <a:pos x="10" y="58"/>
                </a:cxn>
                <a:cxn ang="0">
                  <a:pos x="17" y="48"/>
                </a:cxn>
                <a:cxn ang="0">
                  <a:pos x="19" y="46"/>
                </a:cxn>
                <a:cxn ang="0">
                  <a:pos x="23" y="45"/>
                </a:cxn>
                <a:cxn ang="0">
                  <a:pos x="24" y="48"/>
                </a:cxn>
                <a:cxn ang="0">
                  <a:pos x="24" y="52"/>
                </a:cxn>
                <a:cxn ang="0">
                  <a:pos x="47" y="33"/>
                </a:cxn>
                <a:cxn ang="0">
                  <a:pos x="35" y="36"/>
                </a:cxn>
                <a:cxn ang="0">
                  <a:pos x="32" y="37"/>
                </a:cxn>
                <a:cxn ang="0">
                  <a:pos x="32" y="37"/>
                </a:cxn>
                <a:cxn ang="0">
                  <a:pos x="29" y="35"/>
                </a:cxn>
                <a:cxn ang="0">
                  <a:pos x="29" y="32"/>
                </a:cxn>
                <a:cxn ang="0">
                  <a:pos x="32" y="28"/>
                </a:cxn>
                <a:cxn ang="0">
                  <a:pos x="39" y="20"/>
                </a:cxn>
                <a:cxn ang="0">
                  <a:pos x="41" y="20"/>
                </a:cxn>
                <a:cxn ang="0">
                  <a:pos x="48" y="30"/>
                </a:cxn>
                <a:cxn ang="0">
                  <a:pos x="48" y="31"/>
                </a:cxn>
                <a:cxn ang="0">
                  <a:pos x="47" y="33"/>
                </a:cxn>
                <a:cxn ang="0">
                  <a:pos x="40" y="60"/>
                </a:cxn>
                <a:cxn ang="0">
                  <a:pos x="38" y="59"/>
                </a:cxn>
                <a:cxn ang="0">
                  <a:pos x="32" y="49"/>
                </a:cxn>
                <a:cxn ang="0">
                  <a:pos x="30" y="46"/>
                </a:cxn>
                <a:cxn ang="0">
                  <a:pos x="30" y="43"/>
                </a:cxn>
                <a:cxn ang="0">
                  <a:pos x="33" y="42"/>
                </a:cxn>
                <a:cxn ang="0">
                  <a:pos x="37" y="44"/>
                </a:cxn>
                <a:cxn ang="0">
                  <a:pos x="48" y="47"/>
                </a:cxn>
                <a:cxn ang="0">
                  <a:pos x="49" y="49"/>
                </a:cxn>
                <a:cxn ang="0">
                  <a:pos x="40" y="60"/>
                </a:cxn>
              </a:cxnLst>
              <a:rect l="0" t="0" r="r" b="b"/>
              <a:pathLst>
                <a:path w="49" h="65">
                  <a:moveTo>
                    <a:pt x="17" y="41"/>
                  </a:moveTo>
                  <a:cubicBezTo>
                    <a:pt x="17" y="41"/>
                    <a:pt x="17" y="41"/>
                    <a:pt x="13" y="43"/>
                  </a:cubicBezTo>
                  <a:cubicBezTo>
                    <a:pt x="3" y="46"/>
                    <a:pt x="3" y="46"/>
                    <a:pt x="2" y="46"/>
                  </a:cubicBezTo>
                  <a:cubicBezTo>
                    <a:pt x="2" y="46"/>
                    <a:pt x="1" y="45"/>
                    <a:pt x="1" y="44"/>
                  </a:cubicBezTo>
                  <a:cubicBezTo>
                    <a:pt x="0" y="44"/>
                    <a:pt x="0" y="43"/>
                    <a:pt x="0" y="42"/>
                  </a:cubicBezTo>
                  <a:cubicBezTo>
                    <a:pt x="0" y="38"/>
                    <a:pt x="0" y="33"/>
                    <a:pt x="1" y="31"/>
                  </a:cubicBezTo>
                  <a:cubicBezTo>
                    <a:pt x="2" y="31"/>
                    <a:pt x="2" y="30"/>
                    <a:pt x="3" y="30"/>
                  </a:cubicBezTo>
                  <a:cubicBezTo>
                    <a:pt x="4" y="30"/>
                    <a:pt x="4" y="30"/>
                    <a:pt x="14" y="35"/>
                  </a:cubicBezTo>
                  <a:cubicBezTo>
                    <a:pt x="14" y="35"/>
                    <a:pt x="14" y="35"/>
                    <a:pt x="17" y="36"/>
                  </a:cubicBezTo>
                  <a:cubicBezTo>
                    <a:pt x="18" y="36"/>
                    <a:pt x="19" y="37"/>
                    <a:pt x="19" y="39"/>
                  </a:cubicBezTo>
                  <a:cubicBezTo>
                    <a:pt x="19" y="40"/>
                    <a:pt x="18" y="41"/>
                    <a:pt x="17" y="41"/>
                  </a:cubicBezTo>
                  <a:close/>
                  <a:moveTo>
                    <a:pt x="23" y="31"/>
                  </a:moveTo>
                  <a:cubicBezTo>
                    <a:pt x="22" y="31"/>
                    <a:pt x="21" y="32"/>
                    <a:pt x="19" y="29"/>
                  </a:cubicBezTo>
                  <a:cubicBezTo>
                    <a:pt x="5" y="8"/>
                    <a:pt x="5" y="7"/>
                    <a:pt x="5" y="7"/>
                  </a:cubicBezTo>
                  <a:cubicBezTo>
                    <a:pt x="5" y="6"/>
                    <a:pt x="5" y="6"/>
                    <a:pt x="6" y="5"/>
                  </a:cubicBezTo>
                  <a:cubicBezTo>
                    <a:pt x="8" y="3"/>
                    <a:pt x="18" y="0"/>
                    <a:pt x="21" y="1"/>
                  </a:cubicBezTo>
                  <a:cubicBezTo>
                    <a:pt x="22" y="1"/>
                    <a:pt x="23" y="1"/>
                    <a:pt x="23" y="2"/>
                  </a:cubicBezTo>
                  <a:cubicBezTo>
                    <a:pt x="23" y="3"/>
                    <a:pt x="24" y="22"/>
                    <a:pt x="25" y="27"/>
                  </a:cubicBezTo>
                  <a:cubicBezTo>
                    <a:pt x="25" y="30"/>
                    <a:pt x="23" y="31"/>
                    <a:pt x="23" y="31"/>
                  </a:cubicBezTo>
                  <a:close/>
                  <a:moveTo>
                    <a:pt x="24" y="52"/>
                  </a:moveTo>
                  <a:cubicBezTo>
                    <a:pt x="24" y="62"/>
                    <a:pt x="24" y="63"/>
                    <a:pt x="24" y="63"/>
                  </a:cubicBezTo>
                  <a:cubicBezTo>
                    <a:pt x="24" y="64"/>
                    <a:pt x="23" y="64"/>
                    <a:pt x="22" y="65"/>
                  </a:cubicBezTo>
                  <a:cubicBezTo>
                    <a:pt x="20" y="65"/>
                    <a:pt x="12" y="62"/>
                    <a:pt x="10" y="60"/>
                  </a:cubicBezTo>
                  <a:cubicBezTo>
                    <a:pt x="10" y="60"/>
                    <a:pt x="10" y="59"/>
                    <a:pt x="9" y="59"/>
                  </a:cubicBezTo>
                  <a:cubicBezTo>
                    <a:pt x="9" y="58"/>
                    <a:pt x="9" y="58"/>
                    <a:pt x="10" y="58"/>
                  </a:cubicBezTo>
                  <a:cubicBezTo>
                    <a:pt x="10" y="57"/>
                    <a:pt x="10" y="57"/>
                    <a:pt x="17" y="48"/>
                  </a:cubicBezTo>
                  <a:cubicBezTo>
                    <a:pt x="17" y="48"/>
                    <a:pt x="17" y="48"/>
                    <a:pt x="19" y="46"/>
                  </a:cubicBezTo>
                  <a:cubicBezTo>
                    <a:pt x="20" y="45"/>
                    <a:pt x="21" y="45"/>
                    <a:pt x="23" y="45"/>
                  </a:cubicBezTo>
                  <a:cubicBezTo>
                    <a:pt x="24" y="46"/>
                    <a:pt x="24" y="47"/>
                    <a:pt x="24" y="48"/>
                  </a:cubicBezTo>
                  <a:cubicBezTo>
                    <a:pt x="24" y="48"/>
                    <a:pt x="24" y="48"/>
                    <a:pt x="24" y="52"/>
                  </a:cubicBezTo>
                  <a:close/>
                  <a:moveTo>
                    <a:pt x="47" y="33"/>
                  </a:moveTo>
                  <a:cubicBezTo>
                    <a:pt x="47" y="33"/>
                    <a:pt x="46" y="33"/>
                    <a:pt x="35" y="36"/>
                  </a:cubicBezTo>
                  <a:cubicBezTo>
                    <a:pt x="34" y="36"/>
                    <a:pt x="33" y="36"/>
                    <a:pt x="32" y="37"/>
                  </a:cubicBezTo>
                  <a:cubicBezTo>
                    <a:pt x="32" y="37"/>
                    <a:pt x="32" y="37"/>
                    <a:pt x="32" y="37"/>
                  </a:cubicBezTo>
                  <a:cubicBezTo>
                    <a:pt x="31" y="37"/>
                    <a:pt x="30" y="36"/>
                    <a:pt x="29" y="35"/>
                  </a:cubicBezTo>
                  <a:cubicBezTo>
                    <a:pt x="29" y="34"/>
                    <a:pt x="29" y="33"/>
                    <a:pt x="29" y="32"/>
                  </a:cubicBezTo>
                  <a:cubicBezTo>
                    <a:pt x="29" y="32"/>
                    <a:pt x="29" y="32"/>
                    <a:pt x="32" y="28"/>
                  </a:cubicBezTo>
                  <a:cubicBezTo>
                    <a:pt x="38" y="20"/>
                    <a:pt x="38" y="20"/>
                    <a:pt x="39" y="20"/>
                  </a:cubicBezTo>
                  <a:cubicBezTo>
                    <a:pt x="39" y="19"/>
                    <a:pt x="40" y="19"/>
                    <a:pt x="41" y="20"/>
                  </a:cubicBezTo>
                  <a:cubicBezTo>
                    <a:pt x="43" y="21"/>
                    <a:pt x="48" y="28"/>
                    <a:pt x="48" y="30"/>
                  </a:cubicBezTo>
                  <a:cubicBezTo>
                    <a:pt x="48" y="31"/>
                    <a:pt x="48" y="31"/>
                    <a:pt x="48" y="31"/>
                  </a:cubicBezTo>
                  <a:cubicBezTo>
                    <a:pt x="48" y="31"/>
                    <a:pt x="48" y="32"/>
                    <a:pt x="47" y="33"/>
                  </a:cubicBezTo>
                  <a:close/>
                  <a:moveTo>
                    <a:pt x="40" y="60"/>
                  </a:moveTo>
                  <a:cubicBezTo>
                    <a:pt x="40" y="60"/>
                    <a:pt x="39" y="60"/>
                    <a:pt x="38" y="59"/>
                  </a:cubicBezTo>
                  <a:cubicBezTo>
                    <a:pt x="38" y="59"/>
                    <a:pt x="37" y="58"/>
                    <a:pt x="32" y="49"/>
                  </a:cubicBezTo>
                  <a:cubicBezTo>
                    <a:pt x="30" y="46"/>
                    <a:pt x="30" y="46"/>
                    <a:pt x="30" y="46"/>
                  </a:cubicBezTo>
                  <a:cubicBezTo>
                    <a:pt x="29" y="45"/>
                    <a:pt x="29" y="44"/>
                    <a:pt x="30" y="43"/>
                  </a:cubicBezTo>
                  <a:cubicBezTo>
                    <a:pt x="31" y="42"/>
                    <a:pt x="32" y="42"/>
                    <a:pt x="33" y="42"/>
                  </a:cubicBezTo>
                  <a:cubicBezTo>
                    <a:pt x="33" y="42"/>
                    <a:pt x="33" y="42"/>
                    <a:pt x="37" y="44"/>
                  </a:cubicBezTo>
                  <a:cubicBezTo>
                    <a:pt x="47" y="47"/>
                    <a:pt x="47" y="47"/>
                    <a:pt x="48" y="47"/>
                  </a:cubicBezTo>
                  <a:cubicBezTo>
                    <a:pt x="48" y="48"/>
                    <a:pt x="49" y="48"/>
                    <a:pt x="49" y="49"/>
                  </a:cubicBezTo>
                  <a:cubicBezTo>
                    <a:pt x="48" y="52"/>
                    <a:pt x="43" y="59"/>
                    <a:pt x="40" y="60"/>
                  </a:cubicBezTo>
                  <a:close/>
                </a:path>
              </a:pathLst>
            </a:custGeom>
            <a:solidFill>
              <a:schemeClr val="bg1"/>
            </a:solidFill>
            <a:ln w="9525">
              <a:noFill/>
              <a:round/>
            </a:ln>
          </p:spPr>
          <p:txBody>
            <a:bodyPr vert="horz" wrap="square" lIns="128580" tIns="64290" rIns="128580" bIns="64290" numCol="1" anchor="t" anchorCtr="0" compatLnSpc="1"/>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48776" name="TextBox 31"/>
          <p:cNvSpPr txBox="1"/>
          <p:nvPr/>
        </p:nvSpPr>
        <p:spPr>
          <a:xfrm>
            <a:off x="7821930" y="1624330"/>
            <a:ext cx="3614420" cy="1348740"/>
          </a:xfrm>
          <a:prstGeom prst="rect">
            <a:avLst/>
          </a:prstGeom>
          <a:noFill/>
        </p:spPr>
        <p:txBody>
          <a:bodyPr wrap="square" rtlCol="0">
            <a:spAutoFit/>
          </a:bodyPr>
          <a:p>
            <a:r>
              <a:rPr lang="zh-CN" altLang="en-US" sz="197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贷款利率</a:t>
            </a:r>
            <a:endParaRPr lang="zh-CN" altLang="en-US" sz="197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a:p>
            <a:r>
              <a:rPr sz="1600" dirty="0"/>
              <a:t>执行国家</a:t>
            </a:r>
            <a:r>
              <a:rPr lang="en-US" sz="1600" dirty="0"/>
              <a:t>LPR</a:t>
            </a:r>
            <a:r>
              <a:rPr lang="zh-CN" altLang="en-US" sz="1600" dirty="0"/>
              <a:t>浮动利率</a:t>
            </a:r>
            <a:r>
              <a:rPr sz="1600" dirty="0"/>
              <a:t>，按年浮动，即自首次放款日起</a:t>
            </a:r>
            <a:r>
              <a:rPr lang="zh-CN" sz="1600" dirty="0"/>
              <a:t>每</a:t>
            </a:r>
            <a:r>
              <a:rPr sz="1600" dirty="0"/>
              <a:t>满一年执行新的贷款利率，以此类推。请注意每期的应还款金额变化，及时交足，以免逾期。</a:t>
            </a:r>
            <a:endParaRPr lang="en-US" sz="1600"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48777" name="TextBox 33"/>
          <p:cNvSpPr txBox="1"/>
          <p:nvPr/>
        </p:nvSpPr>
        <p:spPr>
          <a:xfrm>
            <a:off x="1457828" y="1572648"/>
            <a:ext cx="3455532" cy="1378585"/>
          </a:xfrm>
          <a:prstGeom prst="rect">
            <a:avLst/>
          </a:prstGeom>
          <a:noFill/>
        </p:spPr>
        <p:txBody>
          <a:bodyPr wrap="square" rtlCol="0">
            <a:spAutoFit/>
          </a:bodyPr>
          <a:p>
            <a:pPr algn="r"/>
            <a:r>
              <a:rPr lang="zh-CN" altLang="en-US" sz="197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联系方式</a:t>
            </a:r>
            <a:r>
              <a:rPr lang="en-US" altLang="zh-CN" sz="197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a:t>
            </a:r>
            <a:r>
              <a:rPr lang="zh-CN" altLang="zh-CN" sz="197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证件到期日</a:t>
            </a:r>
            <a:r>
              <a:rPr lang="zh-CN" altLang="en-US" sz="197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变更</a:t>
            </a:r>
            <a:endParaRPr lang="zh-CN" altLang="en-US" sz="1970" b="1"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a:p>
            <a:r>
              <a:rPr sz="1600" dirty="0"/>
              <a:t>如个人联系方式变更，请及时在当地的中国银行柜台进行信息更新。也请同时电话告知</a:t>
            </a:r>
            <a:r>
              <a:rPr lang="zh-CN" sz="1600" dirty="0"/>
              <a:t>石油大学</a:t>
            </a:r>
            <a:r>
              <a:rPr sz="1600" dirty="0"/>
              <a:t>支行及</a:t>
            </a:r>
            <a:r>
              <a:rPr lang="zh-CN" sz="1600" dirty="0"/>
              <a:t>所在</a:t>
            </a:r>
            <a:r>
              <a:rPr sz="1600" dirty="0"/>
              <a:t>学院</a:t>
            </a:r>
            <a:r>
              <a:rPr lang="zh-CN" sz="1600" dirty="0"/>
              <a:t>联系人员，以便联系。</a:t>
            </a:r>
            <a:endParaRPr sz="1600" dirty="0"/>
          </a:p>
        </p:txBody>
      </p:sp>
      <p:sp>
        <p:nvSpPr>
          <p:cNvPr id="1048778" name="TextBox 32"/>
          <p:cNvSpPr txBox="1"/>
          <p:nvPr/>
        </p:nvSpPr>
        <p:spPr>
          <a:xfrm>
            <a:off x="7874202" y="5347208"/>
            <a:ext cx="3455532" cy="1348741"/>
          </a:xfrm>
          <a:prstGeom prst="rect">
            <a:avLst/>
          </a:prstGeom>
          <a:noFill/>
        </p:spPr>
        <p:txBody>
          <a:bodyPr wrap="square" rtlCol="0">
            <a:spAutoFit/>
          </a:bodyPr>
          <a:p>
            <a:r>
              <a:rPr lang="zh-CN" altLang="en-US" sz="197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国家代偿</a:t>
            </a:r>
            <a:endParaRPr lang="zh-CN" altLang="en-US" sz="1970" b="1"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a:p>
            <a:r>
              <a:rPr sz="1600" dirty="0"/>
              <a:t>办理了国家代偿的学生</a:t>
            </a:r>
            <a:r>
              <a:rPr lang="zh-CN" sz="1600" dirty="0"/>
              <a:t>，贷款</a:t>
            </a:r>
            <a:r>
              <a:rPr sz="1600" dirty="0"/>
              <a:t>利息、本金等需要自己先行偿还，后期国家补贴直接入账，避免出现未偿还利息、本金造成的贷款逾期情况</a:t>
            </a:r>
            <a:r>
              <a:rPr lang="zh-CN" sz="1600" dirty="0"/>
              <a:t>。</a:t>
            </a:r>
            <a:endParaRPr lang="zh-CN" sz="1600" dirty="0"/>
          </a:p>
        </p:txBody>
      </p:sp>
      <p:sp>
        <p:nvSpPr>
          <p:cNvPr id="1048779" name="TextBox 34"/>
          <p:cNvSpPr txBox="1"/>
          <p:nvPr/>
        </p:nvSpPr>
        <p:spPr>
          <a:xfrm>
            <a:off x="1354056" y="5382361"/>
            <a:ext cx="3455532" cy="1819910"/>
          </a:xfrm>
          <a:prstGeom prst="rect">
            <a:avLst/>
          </a:prstGeom>
          <a:noFill/>
        </p:spPr>
        <p:txBody>
          <a:bodyPr wrap="square" rtlCol="0">
            <a:spAutoFit/>
          </a:bodyPr>
          <a:p>
            <a:pPr algn="r"/>
            <a:r>
              <a:rPr lang="zh-CN" altLang="en-US" sz="197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继续贴息</a:t>
            </a:r>
            <a:endParaRPr lang="zh-CN" altLang="en-US" sz="197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a:p>
            <a:pPr algn="l"/>
            <a:r>
              <a:rPr lang="zh-CN" sz="1600" dirty="0">
                <a:sym typeface="+mn-ea"/>
              </a:rPr>
              <a:t>工作后又继续深造（读研、读博，不含出国留学），可申请继续贴息，可致电石油大学支行及学校学工部</a:t>
            </a:r>
            <a:r>
              <a:rPr lang="en-US" altLang="zh-CN" sz="1600" dirty="0">
                <a:sym typeface="+mn-ea"/>
              </a:rPr>
              <a:t>/</a:t>
            </a:r>
            <a:r>
              <a:rPr lang="zh-CN" altLang="en-US" sz="1600" dirty="0">
                <a:sym typeface="+mn-ea"/>
              </a:rPr>
              <a:t>研工部咨询后，</a:t>
            </a:r>
            <a:r>
              <a:rPr lang="zh-CN" altLang="en-US" sz="1600" b="1" dirty="0">
                <a:sym typeface="+mn-ea"/>
              </a:rPr>
              <a:t>通过手机银行</a:t>
            </a:r>
            <a:r>
              <a:rPr lang="zh-CN" altLang="en-US" sz="1600" dirty="0">
                <a:sym typeface="+mn-ea"/>
              </a:rPr>
              <a:t>办理贴息申请</a:t>
            </a:r>
            <a:r>
              <a:rPr lang="zh-CN" sz="1600" dirty="0">
                <a:sym typeface="+mn-ea"/>
              </a:rPr>
              <a:t>。</a:t>
            </a:r>
            <a:endParaRPr sz="1600" dirty="0"/>
          </a:p>
          <a:p>
            <a:pPr algn="r"/>
            <a:endParaRPr lang="en-US" sz="1265" b="1" dirty="0">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pic>
        <p:nvPicPr>
          <p:cNvPr id="2097220"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221"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780" name="文本框 37"/>
          <p:cNvSpPr txBox="1"/>
          <p:nvPr/>
        </p:nvSpPr>
        <p:spPr>
          <a:xfrm>
            <a:off x="1116410" y="318124"/>
            <a:ext cx="1715770" cy="421640"/>
          </a:xfrm>
          <a:prstGeom prst="rect">
            <a:avLst/>
          </a:prstGeom>
          <a:noFill/>
        </p:spPr>
        <p:txBody>
          <a:bodyPr wrap="none" lIns="96434" tIns="48217" rIns="96434" bIns="48217" rtlCol="0">
            <a:spAutoFit/>
          </a:bodyPr>
          <a:p>
            <a:pPr algn="l"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其他注意事项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77"/>
                                        </p:tgtEl>
                                        <p:attrNameLst>
                                          <p:attrName>style.visibility</p:attrName>
                                        </p:attrNameLst>
                                      </p:cBhvr>
                                      <p:to>
                                        <p:strVal val="visible"/>
                                      </p:to>
                                    </p:set>
                                    <p:animEffect transition="in" filter="wipe(right)">
                                      <p:cBhvr>
                                        <p:cTn id="7" dur="500"/>
                                        <p:tgtEl>
                                          <p:spTgt spid="104877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48779"/>
                                        </p:tgtEl>
                                        <p:attrNameLst>
                                          <p:attrName>style.visibility</p:attrName>
                                        </p:attrNameLst>
                                      </p:cBhvr>
                                      <p:to>
                                        <p:strVal val="visible"/>
                                      </p:to>
                                    </p:set>
                                    <p:animEffect transition="in" filter="wipe(right)">
                                      <p:cBhvr>
                                        <p:cTn id="11" dur="500"/>
                                        <p:tgtEl>
                                          <p:spTgt spid="104877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8778"/>
                                        </p:tgtEl>
                                        <p:attrNameLst>
                                          <p:attrName>style.visibility</p:attrName>
                                        </p:attrNameLst>
                                      </p:cBhvr>
                                      <p:to>
                                        <p:strVal val="visible"/>
                                      </p:to>
                                    </p:set>
                                    <p:animEffect transition="in" filter="wipe(left)">
                                      <p:cBhvr>
                                        <p:cTn id="15" dur="500"/>
                                        <p:tgtEl>
                                          <p:spTgt spid="104877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48776"/>
                                        </p:tgtEl>
                                        <p:attrNameLst>
                                          <p:attrName>style.visibility</p:attrName>
                                        </p:attrNameLst>
                                      </p:cBhvr>
                                      <p:to>
                                        <p:strVal val="visible"/>
                                      </p:to>
                                    </p:set>
                                    <p:animEffect transition="in" filter="wipe(left)">
                                      <p:cBhvr>
                                        <p:cTn id="19" dur="500"/>
                                        <p:tgtEl>
                                          <p:spTgt spid="1048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6" grpId="0"/>
      <p:bldP spid="1048777" grpId="0"/>
      <p:bldP spid="1048778" grpId="0"/>
      <p:bldP spid="10487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pic>
        <p:nvPicPr>
          <p:cNvPr id="2097222" name="Picture 13" descr="J:\工作文件\办公\psd\图片\26.png"/>
          <p:cNvPicPr>
            <a:picLocks noChangeAspect="1" noChangeArrowheads="1"/>
          </p:cNvPicPr>
          <p:nvPr/>
        </p:nvPicPr>
        <p:blipFill>
          <a:blip r:embed="rId1"/>
          <a:srcRect/>
          <a:stretch>
            <a:fillRect/>
          </a:stretch>
        </p:blipFill>
        <p:spPr bwMode="auto">
          <a:xfrm>
            <a:off x="7348426" y="-1624953"/>
            <a:ext cx="9685729" cy="6857153"/>
          </a:xfrm>
          <a:prstGeom prst="rect">
            <a:avLst/>
          </a:prstGeom>
          <a:noFill/>
          <a:ln w="9525">
            <a:noFill/>
            <a:miter lim="800000"/>
            <a:headEnd/>
            <a:tailEnd/>
          </a:ln>
        </p:spPr>
      </p:pic>
      <p:pic>
        <p:nvPicPr>
          <p:cNvPr id="2097223" name="Picture 8" descr="H:\工作文件\办公\psd\图片\18.png"/>
          <p:cNvPicPr>
            <a:picLocks noChangeAspect="1" noChangeArrowheads="1"/>
          </p:cNvPicPr>
          <p:nvPr/>
        </p:nvPicPr>
        <p:blipFill>
          <a:blip r:embed="rId2"/>
          <a:srcRect/>
          <a:stretch>
            <a:fillRect/>
          </a:stretch>
        </p:blipFill>
        <p:spPr bwMode="auto">
          <a:xfrm rot="1545998">
            <a:off x="8877543" y="176420"/>
            <a:ext cx="2169844" cy="3120641"/>
          </a:xfrm>
          <a:prstGeom prst="rect">
            <a:avLst/>
          </a:prstGeom>
          <a:noFill/>
          <a:ln w="9525">
            <a:noFill/>
            <a:miter lim="800000"/>
            <a:headEnd/>
            <a:tailEnd/>
          </a:ln>
        </p:spPr>
      </p:pic>
      <p:pic>
        <p:nvPicPr>
          <p:cNvPr id="2097224" name="Picture 9" descr="H:\工作文件\办公\psd\图片\19.png"/>
          <p:cNvPicPr>
            <a:picLocks noChangeAspect="1" noChangeArrowheads="1"/>
          </p:cNvPicPr>
          <p:nvPr/>
        </p:nvPicPr>
        <p:blipFill>
          <a:blip r:embed="rId3"/>
          <a:srcRect/>
          <a:stretch>
            <a:fillRect/>
          </a:stretch>
        </p:blipFill>
        <p:spPr bwMode="auto">
          <a:xfrm rot="1257110">
            <a:off x="9209289" y="1712930"/>
            <a:ext cx="3165084" cy="2682544"/>
          </a:xfrm>
          <a:prstGeom prst="rect">
            <a:avLst/>
          </a:prstGeom>
          <a:noFill/>
          <a:ln w="9525">
            <a:noFill/>
            <a:miter lim="800000"/>
            <a:headEnd/>
            <a:tailEnd/>
          </a:ln>
        </p:spPr>
      </p:pic>
      <p:pic>
        <p:nvPicPr>
          <p:cNvPr id="2097225" name="Picture 16" descr="J:\工作文件\办公\psd\图片\24.png"/>
          <p:cNvPicPr>
            <a:picLocks noChangeAspect="1" noChangeArrowheads="1"/>
          </p:cNvPicPr>
          <p:nvPr/>
        </p:nvPicPr>
        <p:blipFill>
          <a:blip r:embed="rId4"/>
          <a:srcRect/>
          <a:stretch>
            <a:fillRect/>
          </a:stretch>
        </p:blipFill>
        <p:spPr bwMode="auto">
          <a:xfrm rot="1545998">
            <a:off x="9918269" y="868703"/>
            <a:ext cx="941272" cy="768255"/>
          </a:xfrm>
          <a:prstGeom prst="rect">
            <a:avLst/>
          </a:prstGeom>
          <a:noFill/>
          <a:ln w="9525">
            <a:noFill/>
            <a:miter lim="800000"/>
            <a:headEnd/>
            <a:tailEnd/>
          </a:ln>
        </p:spPr>
      </p:pic>
      <p:pic>
        <p:nvPicPr>
          <p:cNvPr id="2097226" name="Picture 4" descr="H:\工作文件\办公\psd\图片\28.png"/>
          <p:cNvPicPr>
            <a:picLocks noChangeAspect="1" noChangeArrowheads="1"/>
          </p:cNvPicPr>
          <p:nvPr/>
        </p:nvPicPr>
        <p:blipFill>
          <a:blip r:embed="rId5"/>
          <a:srcRect/>
          <a:stretch>
            <a:fillRect/>
          </a:stretch>
        </p:blipFill>
        <p:spPr bwMode="auto">
          <a:xfrm>
            <a:off x="7064842" y="446261"/>
            <a:ext cx="1526986" cy="1185716"/>
          </a:xfrm>
          <a:prstGeom prst="rect">
            <a:avLst/>
          </a:prstGeom>
          <a:noFill/>
          <a:ln w="9525">
            <a:noFill/>
            <a:miter lim="800000"/>
            <a:headEnd/>
            <a:tailEnd/>
          </a:ln>
        </p:spPr>
      </p:pic>
      <p:pic>
        <p:nvPicPr>
          <p:cNvPr id="2097227" name="Picture 4" descr="H:\工作文件\办公\psd\图片\28.png"/>
          <p:cNvPicPr>
            <a:picLocks noChangeAspect="1" noChangeArrowheads="1"/>
          </p:cNvPicPr>
          <p:nvPr/>
        </p:nvPicPr>
        <p:blipFill>
          <a:blip r:embed="rId6"/>
          <a:srcRect/>
          <a:stretch>
            <a:fillRect/>
          </a:stretch>
        </p:blipFill>
        <p:spPr bwMode="auto">
          <a:xfrm rot="13149929" flipV="1">
            <a:off x="9812465" y="3204996"/>
            <a:ext cx="1496828" cy="1153970"/>
          </a:xfrm>
          <a:prstGeom prst="rect">
            <a:avLst/>
          </a:prstGeom>
          <a:noFill/>
          <a:ln w="9525">
            <a:noFill/>
            <a:miter lim="800000"/>
            <a:headEnd/>
            <a:tailEnd/>
          </a:ln>
        </p:spPr>
      </p:pic>
      <p:pic>
        <p:nvPicPr>
          <p:cNvPr id="2097228" name="Picture 16" descr="H:\工作文件\办公\psd\图片\20.png"/>
          <p:cNvPicPr>
            <a:picLocks noChangeAspect="1" noChangeArrowheads="1"/>
          </p:cNvPicPr>
          <p:nvPr/>
        </p:nvPicPr>
        <p:blipFill>
          <a:blip r:embed="rId7"/>
          <a:srcRect/>
          <a:stretch>
            <a:fillRect/>
          </a:stretch>
        </p:blipFill>
        <p:spPr bwMode="auto">
          <a:xfrm rot="2927227">
            <a:off x="9301354" y="-580724"/>
            <a:ext cx="4842865" cy="4049213"/>
          </a:xfrm>
          <a:prstGeom prst="rect">
            <a:avLst/>
          </a:prstGeom>
          <a:noFill/>
          <a:ln w="9525">
            <a:noFill/>
            <a:miter lim="800000"/>
            <a:headEnd/>
            <a:tailEnd/>
          </a:ln>
        </p:spPr>
      </p:pic>
      <p:pic>
        <p:nvPicPr>
          <p:cNvPr id="2097229" name="Picture 4" descr="H:\工作文件\办公\psd\图片\28.png"/>
          <p:cNvPicPr>
            <a:picLocks noChangeAspect="1" noChangeArrowheads="1"/>
          </p:cNvPicPr>
          <p:nvPr/>
        </p:nvPicPr>
        <p:blipFill>
          <a:blip r:embed="rId8"/>
          <a:srcRect/>
          <a:stretch>
            <a:fillRect/>
          </a:stretch>
        </p:blipFill>
        <p:spPr bwMode="auto">
          <a:xfrm rot="20569859" flipH="1" flipV="1">
            <a:off x="7977542" y="457372"/>
            <a:ext cx="2012701" cy="1720638"/>
          </a:xfrm>
          <a:prstGeom prst="rect">
            <a:avLst/>
          </a:prstGeom>
          <a:noFill/>
          <a:ln w="9525">
            <a:noFill/>
            <a:miter lim="800000"/>
            <a:headEnd/>
            <a:tailEnd/>
          </a:ln>
        </p:spPr>
      </p:pic>
      <p:sp>
        <p:nvSpPr>
          <p:cNvPr id="1048784" name="文本框 2"/>
          <p:cNvSpPr txBox="1"/>
          <p:nvPr/>
        </p:nvSpPr>
        <p:spPr>
          <a:xfrm>
            <a:off x="2907030" y="1803400"/>
            <a:ext cx="5697220" cy="3046095"/>
          </a:xfrm>
          <a:prstGeom prst="rect">
            <a:avLst/>
          </a:prstGeom>
          <a:solidFill>
            <a:schemeClr val="bg1"/>
          </a:solidFill>
        </p:spPr>
        <p:txBody>
          <a:bodyPr wrap="square" rtlCol="0">
            <a:spAutoFit/>
          </a:bodyPr>
          <a:p>
            <a:r>
              <a:rPr lang="en-US"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    </a:t>
            </a:r>
            <a:r>
              <a:rPr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同学</a:t>
            </a:r>
            <a:r>
              <a:rPr lang="zh-CN"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们，</a:t>
            </a:r>
            <a:r>
              <a:rPr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一定要</a:t>
            </a:r>
            <a:r>
              <a:rPr lang="zh-CN"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珍惜个人征信，</a:t>
            </a:r>
            <a:r>
              <a:rPr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重视助学贷款的还款状况，及时足额还款，</a:t>
            </a:r>
            <a:r>
              <a:rPr lang="zh-CN"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勿存错卡，</a:t>
            </a:r>
            <a:r>
              <a:rPr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另外还需特别注意转账还款到账时间，将到账时间控制在还款日之前，以免发生扣款日钱未到账而造成的贷款逾期现象</a:t>
            </a:r>
            <a:r>
              <a:rPr lang="zh-CN" altLang="en-US"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。有问题可以随时联系我们哦。</a:t>
            </a:r>
            <a:endParaRPr lang="zh-CN" altLang="en-US"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endParaRPr>
          </a:p>
          <a:p>
            <a:r>
              <a:rPr lang="zh-CN" altLang="en-US"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rPr>
              <a:t>    预祝各位同学学业有成、工作顺利、生活幸福、前程似锦。</a:t>
            </a:r>
            <a:endParaRPr lang="zh-CN" altLang="en-US" sz="24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endParaRPr>
          </a:p>
        </p:txBody>
      </p:sp>
      <p:sp>
        <p:nvSpPr>
          <p:cNvPr id="1048785" name=" 2050"/>
          <p:cNvSpPr/>
          <p:nvPr/>
        </p:nvSpPr>
        <p:spPr bwMode="auto">
          <a:xfrm>
            <a:off x="2061210" y="1283970"/>
            <a:ext cx="7849235" cy="510349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w="9525">
            <a:solidFill>
              <a:schemeClr val="tx1"/>
            </a:solidFill>
            <a:round/>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dirty="0">
              <a:solidFill>
                <a:srgbClr val="FFFFFF"/>
              </a:solidFill>
            </a:endParaRPr>
          </a:p>
        </p:txBody>
      </p:sp>
      <p:pic>
        <p:nvPicPr>
          <p:cNvPr id="2097230" name="图片 1"/>
          <p:cNvPicPr>
            <a:picLocks noChangeAspect="1"/>
          </p:cNvPicPr>
          <p:nvPr/>
        </p:nvPicPr>
        <p:blipFill>
          <a:blip r:embed="rId9" cstate="print"/>
          <a:stretch>
            <a:fillRect/>
          </a:stretch>
        </p:blipFill>
        <p:spPr>
          <a:xfrm>
            <a:off x="5664200" y="5699125"/>
            <a:ext cx="641985" cy="58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00"/>
                                  </p:stCondLst>
                                  <p:childTnLst>
                                    <p:set>
                                      <p:cBhvr>
                                        <p:cTn id="6" dur="1" fill="hold">
                                          <p:stCondLst>
                                            <p:cond delay="0"/>
                                          </p:stCondLst>
                                        </p:cTn>
                                        <p:tgtEl>
                                          <p:spTgt spid="2097224"/>
                                        </p:tgtEl>
                                        <p:attrNameLst>
                                          <p:attrName>style.visibility</p:attrName>
                                        </p:attrNameLst>
                                      </p:cBhvr>
                                      <p:to>
                                        <p:strVal val="visible"/>
                                      </p:to>
                                    </p:set>
                                    <p:anim calcmode="lin" valueType="num">
                                      <p:cBhvr>
                                        <p:cTn id="7" dur="200" fill="hold"/>
                                        <p:tgtEl>
                                          <p:spTgt spid="2097224"/>
                                        </p:tgtEl>
                                        <p:attrNameLst>
                                          <p:attrName>ppt_w</p:attrName>
                                        </p:attrNameLst>
                                      </p:cBhvr>
                                      <p:tavLst>
                                        <p:tav tm="0">
                                          <p:val>
                                            <p:fltVal val="0.0"/>
                                          </p:val>
                                        </p:tav>
                                        <p:tav tm="100000">
                                          <p:val>
                                            <p:strVal val="#ppt_w"/>
                                          </p:val>
                                        </p:tav>
                                      </p:tavLst>
                                    </p:anim>
                                    <p:anim calcmode="lin" valueType="num">
                                      <p:cBhvr>
                                        <p:cTn id="8" dur="200" fill="hold"/>
                                        <p:tgtEl>
                                          <p:spTgt spid="2097224"/>
                                        </p:tgtEl>
                                        <p:attrNameLst>
                                          <p:attrName>ppt_h</p:attrName>
                                        </p:attrNameLst>
                                      </p:cBhvr>
                                      <p:tavLst>
                                        <p:tav tm="0">
                                          <p:val>
                                            <p:fltVal val="0.0"/>
                                          </p:val>
                                        </p:tav>
                                        <p:tav tm="100000">
                                          <p:val>
                                            <p:strVal val="#ppt_h"/>
                                          </p:val>
                                        </p:tav>
                                      </p:tavLst>
                                    </p:anim>
                                    <p:animEffect transition="in" filter="fade">
                                      <p:cBhvr>
                                        <p:cTn id="9" dur="200"/>
                                        <p:tgtEl>
                                          <p:spTgt spid="2097224"/>
                                        </p:tgtEl>
                                      </p:cBhvr>
                                    </p:animEffect>
                                    <p:anim calcmode="lin" valueType="num">
                                      <p:cBhvr>
                                        <p:cTn id="10" dur="200" fill="hold"/>
                                        <p:tgtEl>
                                          <p:spTgt spid="2097224"/>
                                        </p:tgtEl>
                                        <p:attrNameLst>
                                          <p:attrName>ppt_x</p:attrName>
                                        </p:attrNameLst>
                                      </p:cBhvr>
                                      <p:tavLst>
                                        <p:tav tm="0">
                                          <p:val>
                                            <p:fltVal val="0.5"/>
                                          </p:val>
                                        </p:tav>
                                        <p:tav tm="100000">
                                          <p:val>
                                            <p:strVal val="#ppt_x"/>
                                          </p:val>
                                        </p:tav>
                                      </p:tavLst>
                                    </p:anim>
                                    <p:anim calcmode="lin" valueType="num">
                                      <p:cBhvr>
                                        <p:cTn id="11" dur="200" fill="hold"/>
                                        <p:tgtEl>
                                          <p:spTgt spid="20972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pic>
        <p:nvPicPr>
          <p:cNvPr id="2097231" name="Picture 13" descr="J:\工作文件\办公\psd\图片\26.png"/>
          <p:cNvPicPr>
            <a:picLocks noChangeAspect="1" noChangeArrowheads="1"/>
          </p:cNvPicPr>
          <p:nvPr/>
        </p:nvPicPr>
        <p:blipFill>
          <a:blip r:embed="rId1"/>
          <a:srcRect/>
          <a:stretch>
            <a:fillRect/>
          </a:stretch>
        </p:blipFill>
        <p:spPr bwMode="auto">
          <a:xfrm>
            <a:off x="7348426" y="-1624953"/>
            <a:ext cx="9685729" cy="6857153"/>
          </a:xfrm>
          <a:prstGeom prst="rect">
            <a:avLst/>
          </a:prstGeom>
          <a:noFill/>
          <a:ln w="9525">
            <a:noFill/>
            <a:miter lim="800000"/>
            <a:headEnd/>
            <a:tailEnd/>
          </a:ln>
        </p:spPr>
      </p:pic>
      <p:pic>
        <p:nvPicPr>
          <p:cNvPr id="2097232" name="Picture 8" descr="H:\工作文件\办公\psd\图片\18.png"/>
          <p:cNvPicPr>
            <a:picLocks noChangeAspect="1" noChangeArrowheads="1"/>
          </p:cNvPicPr>
          <p:nvPr/>
        </p:nvPicPr>
        <p:blipFill>
          <a:blip r:embed="rId2"/>
          <a:srcRect/>
          <a:stretch>
            <a:fillRect/>
          </a:stretch>
        </p:blipFill>
        <p:spPr bwMode="auto">
          <a:xfrm rot="1545998">
            <a:off x="8877543" y="176420"/>
            <a:ext cx="2169844" cy="3120641"/>
          </a:xfrm>
          <a:prstGeom prst="rect">
            <a:avLst/>
          </a:prstGeom>
          <a:noFill/>
          <a:ln w="9525">
            <a:noFill/>
            <a:miter lim="800000"/>
            <a:headEnd/>
            <a:tailEnd/>
          </a:ln>
        </p:spPr>
      </p:pic>
      <p:pic>
        <p:nvPicPr>
          <p:cNvPr id="2097233" name="Picture 9" descr="H:\工作文件\办公\psd\图片\19.png"/>
          <p:cNvPicPr>
            <a:picLocks noChangeAspect="1" noChangeArrowheads="1"/>
          </p:cNvPicPr>
          <p:nvPr/>
        </p:nvPicPr>
        <p:blipFill>
          <a:blip r:embed="rId3"/>
          <a:srcRect/>
          <a:stretch>
            <a:fillRect/>
          </a:stretch>
        </p:blipFill>
        <p:spPr bwMode="auto">
          <a:xfrm rot="1257110">
            <a:off x="9209289" y="1712930"/>
            <a:ext cx="3165084" cy="2682544"/>
          </a:xfrm>
          <a:prstGeom prst="rect">
            <a:avLst/>
          </a:prstGeom>
          <a:noFill/>
          <a:ln w="9525">
            <a:noFill/>
            <a:miter lim="800000"/>
            <a:headEnd/>
            <a:tailEnd/>
          </a:ln>
        </p:spPr>
      </p:pic>
      <p:pic>
        <p:nvPicPr>
          <p:cNvPr id="2097234" name="Picture 16" descr="J:\工作文件\办公\psd\图片\24.png"/>
          <p:cNvPicPr>
            <a:picLocks noChangeAspect="1" noChangeArrowheads="1"/>
          </p:cNvPicPr>
          <p:nvPr/>
        </p:nvPicPr>
        <p:blipFill>
          <a:blip r:embed="rId4"/>
          <a:srcRect/>
          <a:stretch>
            <a:fillRect/>
          </a:stretch>
        </p:blipFill>
        <p:spPr bwMode="auto">
          <a:xfrm rot="1545998">
            <a:off x="9918269" y="868703"/>
            <a:ext cx="941272" cy="768255"/>
          </a:xfrm>
          <a:prstGeom prst="rect">
            <a:avLst/>
          </a:prstGeom>
          <a:noFill/>
          <a:ln w="9525">
            <a:noFill/>
            <a:miter lim="800000"/>
            <a:headEnd/>
            <a:tailEnd/>
          </a:ln>
        </p:spPr>
      </p:pic>
      <p:pic>
        <p:nvPicPr>
          <p:cNvPr id="2097235" name="Picture 4" descr="H:\工作文件\办公\psd\图片\28.png"/>
          <p:cNvPicPr>
            <a:picLocks noChangeAspect="1" noChangeArrowheads="1"/>
          </p:cNvPicPr>
          <p:nvPr/>
        </p:nvPicPr>
        <p:blipFill>
          <a:blip r:embed="rId5"/>
          <a:srcRect/>
          <a:stretch>
            <a:fillRect/>
          </a:stretch>
        </p:blipFill>
        <p:spPr bwMode="auto">
          <a:xfrm>
            <a:off x="7064842" y="446261"/>
            <a:ext cx="1526986" cy="1185716"/>
          </a:xfrm>
          <a:prstGeom prst="rect">
            <a:avLst/>
          </a:prstGeom>
          <a:noFill/>
          <a:ln w="9525">
            <a:noFill/>
            <a:miter lim="800000"/>
            <a:headEnd/>
            <a:tailEnd/>
          </a:ln>
        </p:spPr>
      </p:pic>
      <p:pic>
        <p:nvPicPr>
          <p:cNvPr id="2097236" name="Picture 4" descr="H:\工作文件\办公\psd\图片\28.png"/>
          <p:cNvPicPr>
            <a:picLocks noChangeAspect="1" noChangeArrowheads="1"/>
          </p:cNvPicPr>
          <p:nvPr/>
        </p:nvPicPr>
        <p:blipFill>
          <a:blip r:embed="rId6"/>
          <a:srcRect/>
          <a:stretch>
            <a:fillRect/>
          </a:stretch>
        </p:blipFill>
        <p:spPr bwMode="auto">
          <a:xfrm rot="13149929" flipV="1">
            <a:off x="9812465" y="3204996"/>
            <a:ext cx="1496828" cy="1153970"/>
          </a:xfrm>
          <a:prstGeom prst="rect">
            <a:avLst/>
          </a:prstGeom>
          <a:noFill/>
          <a:ln w="9525">
            <a:noFill/>
            <a:miter lim="800000"/>
            <a:headEnd/>
            <a:tailEnd/>
          </a:ln>
        </p:spPr>
      </p:pic>
      <p:pic>
        <p:nvPicPr>
          <p:cNvPr id="2097237" name="Picture 16" descr="H:\工作文件\办公\psd\图片\20.png"/>
          <p:cNvPicPr>
            <a:picLocks noChangeAspect="1" noChangeArrowheads="1"/>
          </p:cNvPicPr>
          <p:nvPr/>
        </p:nvPicPr>
        <p:blipFill>
          <a:blip r:embed="rId7"/>
          <a:srcRect/>
          <a:stretch>
            <a:fillRect/>
          </a:stretch>
        </p:blipFill>
        <p:spPr bwMode="auto">
          <a:xfrm rot="2927227">
            <a:off x="9301354" y="-580724"/>
            <a:ext cx="4842865" cy="4049213"/>
          </a:xfrm>
          <a:prstGeom prst="rect">
            <a:avLst/>
          </a:prstGeom>
          <a:noFill/>
          <a:ln w="9525">
            <a:noFill/>
            <a:miter lim="800000"/>
            <a:headEnd/>
            <a:tailEnd/>
          </a:ln>
        </p:spPr>
      </p:pic>
      <p:pic>
        <p:nvPicPr>
          <p:cNvPr id="2097238" name="Picture 4" descr="H:\工作文件\办公\psd\图片\28.png"/>
          <p:cNvPicPr>
            <a:picLocks noChangeAspect="1" noChangeArrowheads="1"/>
          </p:cNvPicPr>
          <p:nvPr/>
        </p:nvPicPr>
        <p:blipFill>
          <a:blip r:embed="rId8"/>
          <a:srcRect/>
          <a:stretch>
            <a:fillRect/>
          </a:stretch>
        </p:blipFill>
        <p:spPr bwMode="auto">
          <a:xfrm rot="20569859" flipH="1" flipV="1">
            <a:off x="7977542" y="457372"/>
            <a:ext cx="2012701" cy="1720638"/>
          </a:xfrm>
          <a:prstGeom prst="rect">
            <a:avLst/>
          </a:prstGeom>
          <a:noFill/>
          <a:ln w="9525">
            <a:noFill/>
            <a:miter lim="800000"/>
            <a:headEnd/>
            <a:tailEnd/>
          </a:ln>
        </p:spPr>
      </p:pic>
      <p:sp>
        <p:nvSpPr>
          <p:cNvPr id="1048789" name=" 2050"/>
          <p:cNvSpPr/>
          <p:nvPr/>
        </p:nvSpPr>
        <p:spPr bwMode="auto">
          <a:xfrm>
            <a:off x="2061210" y="1283970"/>
            <a:ext cx="7849235" cy="510349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w="9525">
            <a:solidFill>
              <a:schemeClr val="tx1"/>
            </a:solidFill>
            <a:round/>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dirty="0">
              <a:solidFill>
                <a:srgbClr val="FFFFFF"/>
              </a:solidFill>
            </a:endParaRPr>
          </a:p>
        </p:txBody>
      </p:sp>
      <p:sp>
        <p:nvSpPr>
          <p:cNvPr id="1048790" name="文本框 2"/>
          <p:cNvSpPr txBox="1"/>
          <p:nvPr/>
        </p:nvSpPr>
        <p:spPr>
          <a:xfrm>
            <a:off x="2540635" y="2104390"/>
            <a:ext cx="6748780" cy="2245360"/>
          </a:xfrm>
          <a:prstGeom prst="rect">
            <a:avLst/>
          </a:prstGeom>
          <a:noFill/>
        </p:spPr>
        <p:txBody>
          <a:bodyPr wrap="square" rtlCol="0" anchor="t">
            <a:spAutoFit/>
          </a:bodyPr>
          <a:p>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我们的联系电话：</a:t>
            </a:r>
            <a:r>
              <a:rPr lang="en-US"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0546-7888057/7888619</a:t>
            </a:r>
            <a:endPar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endParaRPr>
          </a:p>
          <a:p>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我们的寄信地址：</a:t>
            </a:r>
            <a:r>
              <a:rPr 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东营市东营</a:t>
            </a:r>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区</a:t>
            </a:r>
            <a:r>
              <a:rPr 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济南路</a:t>
            </a:r>
            <a:r>
              <a:rPr lang="en-US" alt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57</a:t>
            </a:r>
            <a:r>
              <a:rPr lang="zh-CN" altLang="en-US"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号</a:t>
            </a:r>
            <a:r>
              <a:rPr 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中国银行一楼个金部</a:t>
            </a:r>
            <a:endPar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endParaRPr>
          </a:p>
          <a:p>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邮编</a:t>
            </a:r>
            <a:r>
              <a:rPr 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a:t>
            </a:r>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25</a:t>
            </a:r>
            <a:r>
              <a:rPr lang="en-US"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7000</a:t>
            </a:r>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  </a:t>
            </a:r>
            <a:endPar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endParaRPr>
          </a:p>
          <a:p>
            <a:r>
              <a:rPr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收件人：</a:t>
            </a:r>
            <a:r>
              <a:rPr 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rPr>
              <a:t>刘兆琛</a:t>
            </a:r>
            <a:endParaRPr lang="zh-CN" sz="2800">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等线" panose="02010600030101010101" charset="-122"/>
              <a:sym typeface="+mn-ea"/>
            </a:endParaRPr>
          </a:p>
        </p:txBody>
      </p:sp>
      <p:pic>
        <p:nvPicPr>
          <p:cNvPr id="2097230" name="图片 1"/>
          <p:cNvPicPr>
            <a:picLocks noChangeAspect="1"/>
          </p:cNvPicPr>
          <p:nvPr/>
        </p:nvPicPr>
        <p:blipFill>
          <a:blip r:embed="rId9" cstate="print"/>
          <a:stretch>
            <a:fillRect/>
          </a:stretch>
        </p:blipFill>
        <p:spPr>
          <a:xfrm>
            <a:off x="5664200" y="5699125"/>
            <a:ext cx="641985" cy="58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00"/>
                                  </p:stCondLst>
                                  <p:childTnLst>
                                    <p:set>
                                      <p:cBhvr>
                                        <p:cTn id="6" dur="1" fill="hold">
                                          <p:stCondLst>
                                            <p:cond delay="0"/>
                                          </p:stCondLst>
                                        </p:cTn>
                                        <p:tgtEl>
                                          <p:spTgt spid="2097233"/>
                                        </p:tgtEl>
                                        <p:attrNameLst>
                                          <p:attrName>style.visibility</p:attrName>
                                        </p:attrNameLst>
                                      </p:cBhvr>
                                      <p:to>
                                        <p:strVal val="visible"/>
                                      </p:to>
                                    </p:set>
                                    <p:anim calcmode="lin" valueType="num">
                                      <p:cBhvr>
                                        <p:cTn id="7" dur="200" fill="hold"/>
                                        <p:tgtEl>
                                          <p:spTgt spid="2097233"/>
                                        </p:tgtEl>
                                        <p:attrNameLst>
                                          <p:attrName>ppt_w</p:attrName>
                                        </p:attrNameLst>
                                      </p:cBhvr>
                                      <p:tavLst>
                                        <p:tav tm="0">
                                          <p:val>
                                            <p:fltVal val="0.0"/>
                                          </p:val>
                                        </p:tav>
                                        <p:tav tm="100000">
                                          <p:val>
                                            <p:strVal val="#ppt_w"/>
                                          </p:val>
                                        </p:tav>
                                      </p:tavLst>
                                    </p:anim>
                                    <p:anim calcmode="lin" valueType="num">
                                      <p:cBhvr>
                                        <p:cTn id="8" dur="200" fill="hold"/>
                                        <p:tgtEl>
                                          <p:spTgt spid="2097233"/>
                                        </p:tgtEl>
                                        <p:attrNameLst>
                                          <p:attrName>ppt_h</p:attrName>
                                        </p:attrNameLst>
                                      </p:cBhvr>
                                      <p:tavLst>
                                        <p:tav tm="0">
                                          <p:val>
                                            <p:fltVal val="0.0"/>
                                          </p:val>
                                        </p:tav>
                                        <p:tav tm="100000">
                                          <p:val>
                                            <p:strVal val="#ppt_h"/>
                                          </p:val>
                                        </p:tav>
                                      </p:tavLst>
                                    </p:anim>
                                    <p:animEffect transition="in" filter="fade">
                                      <p:cBhvr>
                                        <p:cTn id="9" dur="200"/>
                                        <p:tgtEl>
                                          <p:spTgt spid="2097233"/>
                                        </p:tgtEl>
                                      </p:cBhvr>
                                    </p:animEffect>
                                    <p:anim calcmode="lin" valueType="num">
                                      <p:cBhvr>
                                        <p:cTn id="10" dur="200" fill="hold"/>
                                        <p:tgtEl>
                                          <p:spTgt spid="2097233"/>
                                        </p:tgtEl>
                                        <p:attrNameLst>
                                          <p:attrName>ppt_x</p:attrName>
                                        </p:attrNameLst>
                                      </p:cBhvr>
                                      <p:tavLst>
                                        <p:tav tm="0">
                                          <p:val>
                                            <p:fltVal val="0.5"/>
                                          </p:val>
                                        </p:tav>
                                        <p:tav tm="100000">
                                          <p:val>
                                            <p:strVal val="#ppt_x"/>
                                          </p:val>
                                        </p:tav>
                                      </p:tavLst>
                                    </p:anim>
                                    <p:anim calcmode="lin" valueType="num">
                                      <p:cBhvr>
                                        <p:cTn id="11" dur="200" fill="hold"/>
                                        <p:tgtEl>
                                          <p:spTgt spid="20972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pic>
        <p:nvPicPr>
          <p:cNvPr id="2097239" name="Picture 13" descr="J:\工作文件\办公\psd\图片\26.png"/>
          <p:cNvPicPr>
            <a:picLocks noChangeAspect="1" noChangeArrowheads="1"/>
          </p:cNvPicPr>
          <p:nvPr/>
        </p:nvPicPr>
        <p:blipFill>
          <a:blip r:embed="rId1"/>
          <a:srcRect/>
          <a:stretch>
            <a:fillRect/>
          </a:stretch>
        </p:blipFill>
        <p:spPr bwMode="auto">
          <a:xfrm>
            <a:off x="7348426" y="-1624953"/>
            <a:ext cx="9685729" cy="6857153"/>
          </a:xfrm>
          <a:prstGeom prst="rect">
            <a:avLst/>
          </a:prstGeom>
          <a:noFill/>
          <a:ln w="9525">
            <a:noFill/>
            <a:miter lim="800000"/>
            <a:headEnd/>
            <a:tailEnd/>
          </a:ln>
        </p:spPr>
      </p:pic>
      <p:pic>
        <p:nvPicPr>
          <p:cNvPr id="2097240" name="Picture 8" descr="H:\工作文件\办公\psd\图片\18.png"/>
          <p:cNvPicPr>
            <a:picLocks noChangeAspect="1" noChangeArrowheads="1"/>
          </p:cNvPicPr>
          <p:nvPr/>
        </p:nvPicPr>
        <p:blipFill>
          <a:blip r:embed="rId2"/>
          <a:srcRect/>
          <a:stretch>
            <a:fillRect/>
          </a:stretch>
        </p:blipFill>
        <p:spPr bwMode="auto">
          <a:xfrm rot="1545998">
            <a:off x="8877543" y="176420"/>
            <a:ext cx="2169844" cy="3120641"/>
          </a:xfrm>
          <a:prstGeom prst="rect">
            <a:avLst/>
          </a:prstGeom>
          <a:noFill/>
          <a:ln w="9525">
            <a:noFill/>
            <a:miter lim="800000"/>
            <a:headEnd/>
            <a:tailEnd/>
          </a:ln>
        </p:spPr>
      </p:pic>
      <p:pic>
        <p:nvPicPr>
          <p:cNvPr id="2097241" name="Picture 9" descr="H:\工作文件\办公\psd\图片\19.png"/>
          <p:cNvPicPr>
            <a:picLocks noChangeAspect="1" noChangeArrowheads="1"/>
          </p:cNvPicPr>
          <p:nvPr/>
        </p:nvPicPr>
        <p:blipFill>
          <a:blip r:embed="rId3"/>
          <a:srcRect/>
          <a:stretch>
            <a:fillRect/>
          </a:stretch>
        </p:blipFill>
        <p:spPr bwMode="auto">
          <a:xfrm rot="1257110">
            <a:off x="9209289" y="1712930"/>
            <a:ext cx="3165084" cy="2682544"/>
          </a:xfrm>
          <a:prstGeom prst="rect">
            <a:avLst/>
          </a:prstGeom>
          <a:noFill/>
          <a:ln w="9525">
            <a:noFill/>
            <a:miter lim="800000"/>
            <a:headEnd/>
            <a:tailEnd/>
          </a:ln>
        </p:spPr>
      </p:pic>
      <p:pic>
        <p:nvPicPr>
          <p:cNvPr id="2097242" name="Picture 16" descr="J:\工作文件\办公\psd\图片\24.png"/>
          <p:cNvPicPr>
            <a:picLocks noChangeAspect="1" noChangeArrowheads="1"/>
          </p:cNvPicPr>
          <p:nvPr/>
        </p:nvPicPr>
        <p:blipFill>
          <a:blip r:embed="rId4"/>
          <a:srcRect/>
          <a:stretch>
            <a:fillRect/>
          </a:stretch>
        </p:blipFill>
        <p:spPr bwMode="auto">
          <a:xfrm rot="1545998">
            <a:off x="9918269" y="868703"/>
            <a:ext cx="941272" cy="768255"/>
          </a:xfrm>
          <a:prstGeom prst="rect">
            <a:avLst/>
          </a:prstGeom>
          <a:noFill/>
          <a:ln w="9525">
            <a:noFill/>
            <a:miter lim="800000"/>
            <a:headEnd/>
            <a:tailEnd/>
          </a:ln>
        </p:spPr>
      </p:pic>
      <p:pic>
        <p:nvPicPr>
          <p:cNvPr id="2097243" name="Picture 4" descr="H:\工作文件\办公\psd\图片\28.png"/>
          <p:cNvPicPr>
            <a:picLocks noChangeAspect="1" noChangeArrowheads="1"/>
          </p:cNvPicPr>
          <p:nvPr/>
        </p:nvPicPr>
        <p:blipFill>
          <a:blip r:embed="rId5"/>
          <a:srcRect/>
          <a:stretch>
            <a:fillRect/>
          </a:stretch>
        </p:blipFill>
        <p:spPr bwMode="auto">
          <a:xfrm>
            <a:off x="7064842" y="446261"/>
            <a:ext cx="1526986" cy="1185716"/>
          </a:xfrm>
          <a:prstGeom prst="rect">
            <a:avLst/>
          </a:prstGeom>
          <a:noFill/>
          <a:ln w="9525">
            <a:noFill/>
            <a:miter lim="800000"/>
            <a:headEnd/>
            <a:tailEnd/>
          </a:ln>
        </p:spPr>
      </p:pic>
      <p:pic>
        <p:nvPicPr>
          <p:cNvPr id="2097244" name="Picture 4" descr="H:\工作文件\办公\psd\图片\28.png"/>
          <p:cNvPicPr>
            <a:picLocks noChangeAspect="1" noChangeArrowheads="1"/>
          </p:cNvPicPr>
          <p:nvPr/>
        </p:nvPicPr>
        <p:blipFill>
          <a:blip r:embed="rId6"/>
          <a:srcRect/>
          <a:stretch>
            <a:fillRect/>
          </a:stretch>
        </p:blipFill>
        <p:spPr bwMode="auto">
          <a:xfrm rot="13149929" flipV="1">
            <a:off x="9812465" y="3204996"/>
            <a:ext cx="1496828" cy="1153970"/>
          </a:xfrm>
          <a:prstGeom prst="rect">
            <a:avLst/>
          </a:prstGeom>
          <a:noFill/>
          <a:ln w="9525">
            <a:noFill/>
            <a:miter lim="800000"/>
            <a:headEnd/>
            <a:tailEnd/>
          </a:ln>
        </p:spPr>
      </p:pic>
      <p:pic>
        <p:nvPicPr>
          <p:cNvPr id="2097245" name="Picture 16" descr="H:\工作文件\办公\psd\图片\20.png"/>
          <p:cNvPicPr>
            <a:picLocks noChangeAspect="1" noChangeArrowheads="1"/>
          </p:cNvPicPr>
          <p:nvPr/>
        </p:nvPicPr>
        <p:blipFill>
          <a:blip r:embed="rId7"/>
          <a:srcRect/>
          <a:stretch>
            <a:fillRect/>
          </a:stretch>
        </p:blipFill>
        <p:spPr bwMode="auto">
          <a:xfrm rot="2927227">
            <a:off x="9301354" y="-580724"/>
            <a:ext cx="4842865" cy="4049213"/>
          </a:xfrm>
          <a:prstGeom prst="rect">
            <a:avLst/>
          </a:prstGeom>
          <a:noFill/>
          <a:ln w="9525">
            <a:noFill/>
            <a:miter lim="800000"/>
            <a:headEnd/>
            <a:tailEnd/>
          </a:ln>
        </p:spPr>
      </p:pic>
      <p:pic>
        <p:nvPicPr>
          <p:cNvPr id="2097246" name="Picture 4" descr="H:\工作文件\办公\psd\图片\28.png"/>
          <p:cNvPicPr>
            <a:picLocks noChangeAspect="1" noChangeArrowheads="1"/>
          </p:cNvPicPr>
          <p:nvPr/>
        </p:nvPicPr>
        <p:blipFill>
          <a:blip r:embed="rId8"/>
          <a:srcRect/>
          <a:stretch>
            <a:fillRect/>
          </a:stretch>
        </p:blipFill>
        <p:spPr bwMode="auto">
          <a:xfrm rot="20569859" flipH="1" flipV="1">
            <a:off x="7977542" y="457372"/>
            <a:ext cx="2012701" cy="1720638"/>
          </a:xfrm>
          <a:prstGeom prst="rect">
            <a:avLst/>
          </a:prstGeom>
          <a:noFill/>
          <a:ln w="9525">
            <a:noFill/>
            <a:miter lim="800000"/>
            <a:headEnd/>
            <a:tailEnd/>
          </a:ln>
        </p:spPr>
      </p:pic>
      <p:sp>
        <p:nvSpPr>
          <p:cNvPr id="1048794" name="TextBox 10"/>
          <p:cNvSpPr txBox="1"/>
          <p:nvPr/>
        </p:nvSpPr>
        <p:spPr>
          <a:xfrm>
            <a:off x="2839616" y="3717883"/>
            <a:ext cx="7045943" cy="1046473"/>
          </a:xfrm>
          <a:prstGeom prst="rect">
            <a:avLst/>
          </a:prstGeom>
          <a:noFill/>
        </p:spPr>
        <p:txBody>
          <a:bodyPr wrap="none" lIns="68572" tIns="34286" rIns="68572" bIns="34286">
            <a:spAutoFit/>
          </a:bodyPr>
          <a:p>
            <a:pPr algn="ctr">
              <a:buNone/>
            </a:pPr>
            <a:r>
              <a:rPr lang="zh-CN" altLang="en-US" sz="6600" cap="all" dirty="0">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endParaRPr lang="zh-CN" altLang="en-US" sz="6600" cap="all" dirty="0">
              <a:latin typeface="方正粗谭黑简体" panose="02000000000000000000" pitchFamily="2" charset="-122"/>
              <a:ea typeface="方正粗谭黑简体" panose="02000000000000000000" pitchFamily="2" charset="-122"/>
              <a:cs typeface="Arial" panose="020B0604020202020204" pitchFamily="34" charset="0"/>
            </a:endParaRPr>
          </a:p>
        </p:txBody>
      </p:sp>
      <p:pic>
        <p:nvPicPr>
          <p:cNvPr id="2097247" name="图片 1"/>
          <p:cNvPicPr>
            <a:picLocks noChangeAspect="1"/>
          </p:cNvPicPr>
          <p:nvPr/>
        </p:nvPicPr>
        <p:blipFill>
          <a:blip r:embed="rId9" cstate="print"/>
          <a:stretch>
            <a:fillRect/>
          </a:stretch>
        </p:blipFill>
        <p:spPr>
          <a:xfrm>
            <a:off x="5241933" y="1538958"/>
            <a:ext cx="2365567" cy="2152818"/>
          </a:xfrm>
          <a:prstGeom prst="rect">
            <a:avLst/>
          </a:prstGeom>
        </p:spPr>
      </p:pic>
      <p:pic>
        <p:nvPicPr>
          <p:cNvPr id="2" name="Picture 4" descr="H:\工作文件\办公\psd\图片\28.png"/>
          <p:cNvPicPr>
            <a:picLocks noChangeAspect="1" noChangeArrowheads="1"/>
          </p:cNvPicPr>
          <p:nvPr/>
        </p:nvPicPr>
        <p:blipFill>
          <a:blip r:embed="rId5"/>
          <a:srcRect/>
          <a:stretch>
            <a:fillRect/>
          </a:stretch>
        </p:blipFill>
        <p:spPr bwMode="auto">
          <a:xfrm>
            <a:off x="7076907" y="353551"/>
            <a:ext cx="1526986" cy="118571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48794"/>
                                        </p:tgtEl>
                                        <p:attrNameLst>
                                          <p:attrName>style.visibility</p:attrName>
                                        </p:attrNameLst>
                                      </p:cBhvr>
                                      <p:to>
                                        <p:strVal val="visible"/>
                                      </p:to>
                                    </p:set>
                                    <p:anim calcmode="lin" valueType="num">
                                      <p:cBhvr additive="base">
                                        <p:cTn id="7" dur="800" fill="hold"/>
                                        <p:tgtEl>
                                          <p:spTgt spid="1048794"/>
                                        </p:tgtEl>
                                        <p:attrNameLst>
                                          <p:attrName>ppt_x</p:attrName>
                                        </p:attrNameLst>
                                      </p:cBhvr>
                                      <p:tavLst>
                                        <p:tav tm="0">
                                          <p:val>
                                            <p:strVal val="1+#ppt_w/2"/>
                                          </p:val>
                                        </p:tav>
                                        <p:tav tm="100000">
                                          <p:val>
                                            <p:strVal val="#ppt_x"/>
                                          </p:val>
                                        </p:tav>
                                      </p:tavLst>
                                    </p:anim>
                                    <p:anim calcmode="lin" valueType="num">
                                      <p:cBhvr additive="base">
                                        <p:cTn id="8" dur="800" fill="hold"/>
                                        <p:tgtEl>
                                          <p:spTgt spid="1048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353" y="3014944"/>
          <a:ext cx="12858044" cy="4217706"/>
        </p:xfrm>
        <a:graphic>
          <a:graphicData uri="http://schemas.openxmlformats.org/presentationml/2006/ole">
            <mc:AlternateContent xmlns:mc="http://schemas.openxmlformats.org/markup-compatibility/2006">
              <mc:Choice xmlns:v="urn:schemas-microsoft-com:vml" Requires="v">
                <p:oleObj spid="_x0000_s3" name="" r:id="rId1" imgW="10195560" imgH="3398520" progId="Paint.Picture">
                  <p:embed/>
                </p:oleObj>
              </mc:Choice>
              <mc:Fallback>
                <p:oleObj name="" r:id="rId1" imgW="10195560" imgH="3398520" progId="Paint.Picture">
                  <p:embed/>
                  <p:pic>
                    <p:nvPicPr>
                      <p:cNvPr id="0" name="图片 2"/>
                      <p:cNvPicPr/>
                      <p:nvPr/>
                    </p:nvPicPr>
                    <p:blipFill>
                      <a:blip r:embed="rId2"/>
                      <a:stretch>
                        <a:fillRect/>
                      </a:stretch>
                    </p:blipFill>
                    <p:spPr>
                      <a:xfrm>
                        <a:off x="353" y="3014944"/>
                        <a:ext cx="12858044" cy="4217706"/>
                      </a:xfrm>
                      <a:prstGeom prst="rect">
                        <a:avLst/>
                      </a:prstGeom>
                    </p:spPr>
                  </p:pic>
                </p:oleObj>
              </mc:Fallback>
            </mc:AlternateContent>
          </a:graphicData>
        </a:graphic>
      </p:graphicFrame>
      <p:sp>
        <p:nvSpPr>
          <p:cNvPr id="4" name="灯片编号占位符 3"/>
          <p:cNvSpPr>
            <a:spLocks noGrp="1"/>
          </p:cNvSpPr>
          <p:nvPr>
            <p:ph type="sldNum" sz="quarter" idx="4"/>
          </p:nvPr>
        </p:nvSpPr>
        <p:spPr/>
        <p:txBody>
          <a:bodyPr/>
          <a:lstStyle/>
          <a:p>
            <a:pPr algn="r" eaLnBrk="1" fontAlgn="base" hangingPunct="1"/>
            <a:fld id="{9A0DB2DC-4C9A-4742-B13C-FB6460FD3503}" type="slidenum">
              <a:rPr lang="zh-CN" altLang="en-US" sz="1265" strike="noStrike" noProof="1" smtClean="0">
                <a:solidFill>
                  <a:srgbClr val="898989"/>
                </a:solidFill>
                <a:latin typeface="Calibri" panose="020F0502020204030204" pitchFamily="34" charset="0"/>
                <a:ea typeface="宋体" panose="02010600030101010101" pitchFamily="2" charset="-122"/>
                <a:cs typeface="+mn-ea"/>
              </a:rPr>
            </a:fld>
            <a:endParaRPr lang="zh-CN" altLang="en-US" sz="1265" strike="noStrike" noProof="1">
              <a:solidFill>
                <a:srgbClr val="898989"/>
              </a:solidFill>
            </a:endParaRPr>
          </a:p>
        </p:txBody>
      </p:sp>
      <p:sp>
        <p:nvSpPr>
          <p:cNvPr id="5" name="文本框 4"/>
          <p:cNvSpPr txBox="1"/>
          <p:nvPr/>
        </p:nvSpPr>
        <p:spPr>
          <a:xfrm>
            <a:off x="1136147" y="2048581"/>
            <a:ext cx="10586457" cy="4017645"/>
          </a:xfrm>
          <a:prstGeom prst="rect">
            <a:avLst/>
          </a:prstGeom>
          <a:noFill/>
        </p:spPr>
        <p:txBody>
          <a:bodyPr wrap="square" rtlCol="0">
            <a:spAutoFit/>
          </a:bodyPr>
          <a:p>
            <a:pPr algn="ctr"/>
            <a:r>
              <a:rPr lang="zh-CN" altLang="en-US" sz="6000">
                <a:latin typeface="微软雅黑" panose="020B0503020204020204" pitchFamily="34" charset="-122"/>
                <a:ea typeface="微软雅黑" panose="020B0503020204020204" pitchFamily="34" charset="-122"/>
                <a:cs typeface="微软雅黑" panose="020B0503020204020204" pitchFamily="34" charset="-122"/>
              </a:rPr>
              <a:t>《反有组织犯罪法》集中宣传</a:t>
            </a:r>
            <a:endParaRPr lang="zh-CN" altLang="en-US" sz="600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464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464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464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中国银行东营西城支行</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353" y="3014944"/>
          <a:ext cx="12858044" cy="4217706"/>
        </p:xfrm>
        <a:graphic>
          <a:graphicData uri="http://schemas.openxmlformats.org/presentationml/2006/ole">
            <mc:AlternateContent xmlns:mc="http://schemas.openxmlformats.org/markup-compatibility/2006">
              <mc:Choice xmlns:v="urn:schemas-microsoft-com:vml" Requires="v">
                <p:oleObj spid="_x0000_s3" name="" r:id="rId1" imgW="10195560" imgH="3398520" progId="Paint.Picture">
                  <p:embed/>
                </p:oleObj>
              </mc:Choice>
              <mc:Fallback>
                <p:oleObj name="" r:id="rId1" imgW="10195560" imgH="3398520" progId="Paint.Picture">
                  <p:embed/>
                  <p:pic>
                    <p:nvPicPr>
                      <p:cNvPr id="0" name="图片 2"/>
                      <p:cNvPicPr/>
                      <p:nvPr/>
                    </p:nvPicPr>
                    <p:blipFill>
                      <a:blip r:embed="rId2"/>
                      <a:stretch>
                        <a:fillRect/>
                      </a:stretch>
                    </p:blipFill>
                    <p:spPr>
                      <a:xfrm>
                        <a:off x="353" y="3014944"/>
                        <a:ext cx="12858044" cy="4217706"/>
                      </a:xfrm>
                      <a:prstGeom prst="rect">
                        <a:avLst/>
                      </a:prstGeom>
                    </p:spPr>
                  </p:pic>
                </p:oleObj>
              </mc:Fallback>
            </mc:AlternateContent>
          </a:graphicData>
        </a:graphic>
      </p:graphicFrame>
      <p:sp>
        <p:nvSpPr>
          <p:cNvPr id="4" name="灯片编号占位符 3"/>
          <p:cNvSpPr>
            <a:spLocks noGrp="1"/>
          </p:cNvSpPr>
          <p:nvPr>
            <p:ph type="sldNum" sz="quarter" idx="4"/>
          </p:nvPr>
        </p:nvSpPr>
        <p:spPr/>
        <p:txBody>
          <a:bodyPr/>
          <a:lstStyle/>
          <a:p>
            <a:pPr algn="r" eaLnBrk="1" fontAlgn="base" hangingPunct="1"/>
            <a:fld id="{9A0DB2DC-4C9A-4742-B13C-FB6460FD3503}" type="slidenum">
              <a:rPr lang="zh-CN" altLang="en-US" sz="1265" strike="noStrike" noProof="1" smtClean="0">
                <a:solidFill>
                  <a:srgbClr val="898989"/>
                </a:solidFill>
                <a:latin typeface="Calibri" panose="020F0502020204030204" pitchFamily="34" charset="0"/>
                <a:ea typeface="宋体" panose="02010600030101010101" pitchFamily="2" charset="-122"/>
                <a:cs typeface="+mn-ea"/>
              </a:rPr>
            </a:fld>
            <a:endParaRPr lang="zh-CN" altLang="en-US" sz="1265" strike="noStrike" noProof="1">
              <a:solidFill>
                <a:srgbClr val="898989"/>
              </a:solidFill>
            </a:endParaRPr>
          </a:p>
        </p:txBody>
      </p:sp>
      <p:sp>
        <p:nvSpPr>
          <p:cNvPr id="5" name="文本框 4"/>
          <p:cNvSpPr txBox="1"/>
          <p:nvPr/>
        </p:nvSpPr>
        <p:spPr>
          <a:xfrm>
            <a:off x="1136147" y="2048581"/>
            <a:ext cx="10586457" cy="3943985"/>
          </a:xfrm>
          <a:prstGeom prst="rect">
            <a:avLst/>
          </a:prstGeom>
          <a:noFill/>
        </p:spPr>
        <p:txBody>
          <a:bodyPr wrap="square" rtlCol="0">
            <a:spAutoFit/>
          </a:bodyPr>
          <a:p>
            <a:pPr algn="ctr"/>
            <a:r>
              <a:rPr lang="zh-CN" altLang="en-US" sz="6000">
                <a:latin typeface="微软雅黑" panose="020B0503020204020204" pitchFamily="34" charset="-122"/>
                <a:ea typeface="微软雅黑" panose="020B0503020204020204" pitchFamily="34" charset="-122"/>
                <a:cs typeface="微软雅黑" panose="020B0503020204020204" pitchFamily="34" charset="-122"/>
              </a:rPr>
              <a:t>明辨投资风险</a:t>
            </a:r>
            <a:endParaRPr lang="zh-CN" altLang="en-US" sz="60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6000">
                <a:latin typeface="微软雅黑" panose="020B0503020204020204" pitchFamily="34" charset="-122"/>
                <a:ea typeface="微软雅黑" panose="020B0503020204020204" pitchFamily="34" charset="-122"/>
                <a:cs typeface="微软雅黑" panose="020B0503020204020204" pitchFamily="34" charset="-122"/>
              </a:rPr>
              <a:t>筑牢财富安全</a:t>
            </a:r>
            <a:endParaRPr lang="zh-CN" altLang="en-US" sz="600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464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5•15 投资者保护宣传日</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中国银行东营西城支行</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6858808042887287591"/>
          <p:cNvPicPr>
            <a:picLocks noChangeAspect="1"/>
          </p:cNvPicPr>
          <p:nvPr/>
        </p:nvPicPr>
        <p:blipFill>
          <a:blip r:embed="rId1"/>
          <a:stretch>
            <a:fillRect/>
          </a:stretch>
        </p:blipFill>
        <p:spPr>
          <a:xfrm>
            <a:off x="0" y="0"/>
            <a:ext cx="12827635"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54" name="Rectangle 22"/>
          <p:cNvSpPr/>
          <p:nvPr/>
        </p:nvSpPr>
        <p:spPr>
          <a:xfrm flipH="1" flipV="1">
            <a:off x="759721" y="569610"/>
            <a:ext cx="11338600" cy="57132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3145729" name="Straight Connector 25"/>
          <p:cNvCxnSpPr/>
          <p:nvPr/>
        </p:nvCxnSpPr>
        <p:spPr>
          <a:xfrm flipV="1">
            <a:off x="759721" y="569610"/>
            <a:ext cx="11338600" cy="5713278"/>
          </a:xfrm>
          <a:prstGeom prst="line">
            <a:avLst/>
          </a:prstGeom>
          <a:noFill/>
          <a:ln w="12700">
            <a:gradFill flip="none" rotWithShape="1">
              <a:gsLst>
                <a:gs pos="0">
                  <a:srgbClr val="B98763"/>
                </a:gs>
                <a:gs pos="31000">
                  <a:srgbClr val="FBC4AA"/>
                </a:gs>
                <a:gs pos="48250">
                  <a:srgbClr val="FBC4AA"/>
                </a:gs>
                <a:gs pos="68588">
                  <a:srgbClr val="BF896E"/>
                </a:gs>
                <a:gs pos="100000">
                  <a:srgbClr val="784D31"/>
                </a:gs>
              </a:gsLst>
              <a:lin ang="108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048655" name="Rectangle 26"/>
          <p:cNvSpPr/>
          <p:nvPr/>
        </p:nvSpPr>
        <p:spPr>
          <a:xfrm>
            <a:off x="2696296" y="2059713"/>
            <a:ext cx="7465450" cy="274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bg1"/>
                </a:solidFill>
                <a:latin typeface="微软雅黑" panose="020B0503020204020204" pitchFamily="34" charset="-122"/>
                <a:ea typeface="微软雅黑" panose="020B0503020204020204" pitchFamily="34" charset="-122"/>
                <a:sym typeface="+mn-ea"/>
              </a:rPr>
              <a:t>毕业注意事项</a:t>
            </a:r>
            <a:endParaRPr lang="en-US" dirty="0"/>
          </a:p>
        </p:txBody>
      </p:sp>
      <p:sp>
        <p:nvSpPr>
          <p:cNvPr id="1048656" name="文本框 1"/>
          <p:cNvSpPr txBox="1"/>
          <p:nvPr/>
        </p:nvSpPr>
        <p:spPr>
          <a:xfrm>
            <a:off x="4137025" y="3054350"/>
            <a:ext cx="4584700" cy="743585"/>
          </a:xfrm>
          <a:prstGeom prst="rect">
            <a:avLst/>
          </a:prstGeom>
          <a:noFill/>
        </p:spPr>
        <p:txBody>
          <a:bodyPr wrap="square" rtlCol="0">
            <a:spAutoFit/>
            <a:scene3d>
              <a:camera prst="orthographicFront"/>
              <a:lightRig rig="threePt" dir="t"/>
            </a:scene3d>
          </a:bodyPr>
          <a:p>
            <a:pPr algn="ctr"/>
            <a:r>
              <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毕业注意事项</a:t>
            </a:r>
            <a:endParaRPr lang="zh-CN" altLang="en-US"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54"/>
                                        </p:tgtEl>
                                        <p:attrNameLst>
                                          <p:attrName>style.visibility</p:attrName>
                                        </p:attrNameLst>
                                      </p:cBhvr>
                                      <p:to>
                                        <p:strVal val="visible"/>
                                      </p:to>
                                    </p:set>
                                    <p:anim calcmode="lin" valueType="num">
                                      <p:cBhvr additive="base">
                                        <p:cTn id="7" dur="500" fill="hold"/>
                                        <p:tgtEl>
                                          <p:spTgt spid="1048654"/>
                                        </p:tgtEl>
                                        <p:attrNameLst>
                                          <p:attrName>ppt_x</p:attrName>
                                        </p:attrNameLst>
                                      </p:cBhvr>
                                      <p:tavLst>
                                        <p:tav tm="0">
                                          <p:val>
                                            <p:strVal val="#ppt_x"/>
                                          </p:val>
                                        </p:tav>
                                        <p:tav tm="100000">
                                          <p:val>
                                            <p:strVal val="#ppt_x"/>
                                          </p:val>
                                        </p:tav>
                                      </p:tavLst>
                                    </p:anim>
                                    <p:anim calcmode="lin" valueType="num">
                                      <p:cBhvr additive="base">
                                        <p:cTn id="8" dur="500" fill="hold"/>
                                        <p:tgtEl>
                                          <p:spTgt spid="10486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48655"/>
                                        </p:tgtEl>
                                        <p:attrNameLst>
                                          <p:attrName>style.visibility</p:attrName>
                                        </p:attrNameLst>
                                      </p:cBhvr>
                                      <p:to>
                                        <p:strVal val="visible"/>
                                      </p:to>
                                    </p:set>
                                    <p:anim calcmode="lin" valueType="num">
                                      <p:cBhvr>
                                        <p:cTn id="12" dur="500" fill="hold"/>
                                        <p:tgtEl>
                                          <p:spTgt spid="1048655"/>
                                        </p:tgtEl>
                                        <p:attrNameLst>
                                          <p:attrName>ppt_w</p:attrName>
                                        </p:attrNameLst>
                                      </p:cBhvr>
                                      <p:tavLst>
                                        <p:tav tm="0">
                                          <p:val>
                                            <p:fltVal val="0.0"/>
                                          </p:val>
                                        </p:tav>
                                        <p:tav tm="100000">
                                          <p:val>
                                            <p:strVal val="#ppt_w"/>
                                          </p:val>
                                        </p:tav>
                                      </p:tavLst>
                                    </p:anim>
                                    <p:anim calcmode="lin" valueType="num">
                                      <p:cBhvr>
                                        <p:cTn id="13" dur="500" fill="hold"/>
                                        <p:tgtEl>
                                          <p:spTgt spid="1048655"/>
                                        </p:tgtEl>
                                        <p:attrNameLst>
                                          <p:attrName>ppt_h</p:attrName>
                                        </p:attrNameLst>
                                      </p:cBhvr>
                                      <p:tavLst>
                                        <p:tav tm="0">
                                          <p:val>
                                            <p:fltVal val="0.0"/>
                                          </p:val>
                                        </p:tav>
                                        <p:tav tm="100000">
                                          <p:val>
                                            <p:strVal val="#ppt_h"/>
                                          </p:val>
                                        </p:tav>
                                      </p:tavLst>
                                    </p:anim>
                                    <p:animEffect transition="in" filter="fade">
                                      <p:cBhvr>
                                        <p:cTn id="14" dur="500"/>
                                        <p:tgtEl>
                                          <p:spTgt spid="104865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145729"/>
                                        </p:tgtEl>
                                        <p:attrNameLst>
                                          <p:attrName>style.visibility</p:attrName>
                                        </p:attrNameLst>
                                      </p:cBhvr>
                                      <p:to>
                                        <p:strVal val="visible"/>
                                      </p:to>
                                    </p:set>
                                    <p:animEffect transition="in" filter="wipe(down)">
                                      <p:cBhvr>
                                        <p:cTn id="18" dur="500"/>
                                        <p:tgtEl>
                                          <p:spTgt spid="3145729"/>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48656"/>
                                        </p:tgtEl>
                                        <p:attrNameLst>
                                          <p:attrName>style.visibility</p:attrName>
                                        </p:attrNameLst>
                                      </p:cBhvr>
                                      <p:to>
                                        <p:strVal val="visible"/>
                                      </p:to>
                                    </p:set>
                                    <p:anim calcmode="lin" valueType="num">
                                      <p:cBhvr additive="base">
                                        <p:cTn id="22" dur="500" fill="hold"/>
                                        <p:tgtEl>
                                          <p:spTgt spid="1048656"/>
                                        </p:tgtEl>
                                        <p:attrNameLst>
                                          <p:attrName>ppt_x</p:attrName>
                                        </p:attrNameLst>
                                      </p:cBhvr>
                                      <p:tavLst>
                                        <p:tav tm="0">
                                          <p:val>
                                            <p:strVal val="#ppt_x"/>
                                          </p:val>
                                        </p:tav>
                                        <p:tav tm="100000">
                                          <p:val>
                                            <p:strVal val="#ppt_x"/>
                                          </p:val>
                                        </p:tav>
                                      </p:tavLst>
                                    </p:anim>
                                    <p:anim calcmode="lin" valueType="num">
                                      <p:cBhvr additive="base">
                                        <p:cTn id="23" dur="500" fill="hold"/>
                                        <p:tgtEl>
                                          <p:spTgt spid="1048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4" grpId="0" animBg="1"/>
      <p:bldP spid="1048655" grpId="0" animBg="1"/>
      <p:bldP spid="10486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pic>
        <p:nvPicPr>
          <p:cNvPr id="2097174"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75"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60"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661" name="文本框 1"/>
          <p:cNvSpPr txBox="1"/>
          <p:nvPr/>
        </p:nvSpPr>
        <p:spPr>
          <a:xfrm>
            <a:off x="1571625" y="1160145"/>
            <a:ext cx="9715500" cy="4912995"/>
          </a:xfrm>
          <a:prstGeom prst="rect">
            <a:avLst/>
          </a:prstGeom>
          <a:noFill/>
        </p:spPr>
        <p:txBody>
          <a:bodyPr wrap="square" rtlCol="0">
            <a:spAutoFit/>
          </a:bodyPr>
          <a:p>
            <a:pPr>
              <a:lnSpc>
                <a:spcPct val="140000"/>
              </a:lnSpc>
            </a:pP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 按</a:t>
            </a: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通知要求签署还款协议、继续贴息</a:t>
            </a: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申请书。</a:t>
            </a:r>
            <a:endPar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40000"/>
              </a:lnSpc>
            </a:pPr>
            <a:endPar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40000"/>
              </a:lnSpc>
            </a:pP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2800" b="1">
                <a:solidFill>
                  <a:schemeClr val="accent1"/>
                </a:solidFill>
                <a:effectLst/>
                <a:latin typeface="微软雅黑" panose="020B0503020204020204" pitchFamily="34" charset="-122"/>
                <a:ea typeface="微软雅黑" panose="020B0503020204020204" pitchFamily="34" charset="-122"/>
              </a:rPr>
              <a:t>请同学们及时将用于还款的中国银行借记卡开通手机及网上银行，并配置动态密码器，用于国家助学贷款的查询、还款、账户修改等操作。</a:t>
            </a:r>
            <a:endParaRPr lang="zh-CN" altLang="en-US" sz="2800" b="1">
              <a:solidFill>
                <a:schemeClr val="accent1"/>
              </a:solidFill>
              <a:effectLst/>
              <a:latin typeface="微软雅黑" panose="020B0503020204020204" pitchFamily="34" charset="-122"/>
              <a:ea typeface="微软雅黑" panose="020B0503020204020204" pitchFamily="34" charset="-122"/>
            </a:endParaRPr>
          </a:p>
          <a:p>
            <a:pPr>
              <a:lnSpc>
                <a:spcPct val="140000"/>
              </a:lnSpc>
            </a:pPr>
            <a:endPar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40000"/>
              </a:lnSpc>
            </a:pPr>
            <a:r>
              <a:rPr lang="zh-CN" altLang="en-US" sz="2800" b="1">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2800" b="1">
                <a:solidFill>
                  <a:schemeClr val="accent1"/>
                </a:solidFill>
                <a:effectLst/>
                <a:latin typeface="微软雅黑" panose="020B0503020204020204" pitchFamily="34" charset="-122"/>
                <a:ea typeface="微软雅黑" panose="020B0503020204020204" pitchFamily="34" charset="-122"/>
              </a:rPr>
              <a:t>本人携带身份证、银行卡、手机在任意一家中国银行网点均可办理。</a:t>
            </a:r>
            <a:endParaRPr lang="zh-CN" altLang="en-US" sz="2800" b="1">
              <a:solidFill>
                <a:schemeClr val="accent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pic>
        <p:nvPicPr>
          <p:cNvPr id="2097176" name="图片 29"/>
          <p:cNvPicPr>
            <a:picLocks noChangeAspect="1" noChangeArrowheads="1"/>
          </p:cNvPicPr>
          <p:nvPr/>
        </p:nvPicPr>
        <p:blipFill>
          <a:blip r:embed="rId1" cstate="print"/>
          <a:srcRect b="46979"/>
          <a:stretch>
            <a:fillRect/>
          </a:stretch>
        </p:blipFill>
        <p:spPr>
          <a:xfrm>
            <a:off x="8041640" y="1315085"/>
            <a:ext cx="4572635" cy="5387975"/>
          </a:xfrm>
          <a:prstGeom prst="rect">
            <a:avLst/>
          </a:prstGeom>
          <a:noFill/>
          <a:ln>
            <a:noFill/>
          </a:ln>
        </p:spPr>
      </p:pic>
      <p:pic>
        <p:nvPicPr>
          <p:cNvPr id="2097177" name="Picture 3" descr="C:\Users\Administrator\Desktop\微立体创业计划\005.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78" name="Picture 4" descr="C:\Users\Administrator\Desktop\微立体创业计划\004.png"/>
          <p:cNvPicPr>
            <a:picLocks noChangeAspect="1" noChangeArrowheads="1"/>
          </p:cNvPicPr>
          <p:nvPr/>
        </p:nvPicPr>
        <p:blipFill>
          <a:blip r:embed="rId3"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65"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666" name="文本框 2"/>
          <p:cNvSpPr txBox="1"/>
          <p:nvPr/>
        </p:nvSpPr>
        <p:spPr>
          <a:xfrm>
            <a:off x="1157605" y="828675"/>
            <a:ext cx="5120640" cy="483235"/>
          </a:xfrm>
          <a:prstGeom prst="rect">
            <a:avLst/>
          </a:prstGeom>
          <a:noFill/>
        </p:spPr>
        <p:txBody>
          <a:bodyPr wrap="square" rtlCol="0">
            <a:spAutoFit/>
          </a:bodyPr>
          <a:p>
            <a:r>
              <a:rPr lang="zh-CN" altLang="en-US" sz="2400" b="1">
                <a:latin typeface="微软雅黑" panose="020B0503020204020204" pitchFamily="34" charset="-122"/>
                <a:ea typeface="微软雅黑" panose="020B0503020204020204" pitchFamily="34" charset="-122"/>
              </a:rPr>
              <a:t>国家助学贷款信息查询及核对：</a:t>
            </a:r>
            <a:endParaRPr lang="zh-CN" altLang="en-US" sz="2400" b="1">
              <a:latin typeface="微软雅黑" panose="020B0503020204020204" pitchFamily="34" charset="-122"/>
              <a:ea typeface="微软雅黑" panose="020B0503020204020204" pitchFamily="34" charset="-122"/>
            </a:endParaRPr>
          </a:p>
        </p:txBody>
      </p:sp>
      <p:grpSp>
        <p:nvGrpSpPr>
          <p:cNvPr id="84" name="组合 13"/>
          <p:cNvGrpSpPr/>
          <p:nvPr/>
        </p:nvGrpSpPr>
        <p:grpSpPr>
          <a:xfrm>
            <a:off x="492760" y="1315085"/>
            <a:ext cx="12432609" cy="5269861"/>
            <a:chOff x="776" y="2071"/>
            <a:chExt cx="21150" cy="8355"/>
          </a:xfrm>
        </p:grpSpPr>
        <p:grpSp>
          <p:nvGrpSpPr>
            <p:cNvPr id="85" name="组合 6"/>
            <p:cNvGrpSpPr/>
            <p:nvPr/>
          </p:nvGrpSpPr>
          <p:grpSpPr>
            <a:xfrm>
              <a:off x="862" y="2071"/>
              <a:ext cx="12413" cy="8282"/>
              <a:chOff x="2684" y="11085"/>
              <a:chExt cx="13127" cy="7358"/>
            </a:xfrm>
          </p:grpSpPr>
          <p:pic>
            <p:nvPicPr>
              <p:cNvPr id="2097179" name="图片 3" descr="Screenshot_2021-06-15-16-29-38-075_com.chinamworld.bocmbci"/>
              <p:cNvPicPr>
                <a:picLocks noChangeAspect="1"/>
              </p:cNvPicPr>
              <p:nvPr/>
            </p:nvPicPr>
            <p:blipFill>
              <a:blip r:embed="rId4"/>
              <a:srcRect r="-772" b="40877"/>
              <a:stretch>
                <a:fillRect/>
              </a:stretch>
            </p:blipFill>
            <p:spPr>
              <a:xfrm>
                <a:off x="2684" y="11085"/>
                <a:ext cx="5701" cy="7250"/>
              </a:xfrm>
              <a:prstGeom prst="rect">
                <a:avLst/>
              </a:prstGeom>
            </p:spPr>
          </p:pic>
          <p:pic>
            <p:nvPicPr>
              <p:cNvPr id="2097180" name="图片 5" descr="Screenshot_2021-06-15-16-31-28-798_com.chinamworld.bocmbci"/>
              <p:cNvPicPr>
                <a:picLocks noChangeAspect="1"/>
              </p:cNvPicPr>
              <p:nvPr/>
            </p:nvPicPr>
            <p:blipFill>
              <a:blip r:embed="rId5"/>
              <a:srcRect b="45624"/>
              <a:stretch>
                <a:fillRect/>
              </a:stretch>
            </p:blipFill>
            <p:spPr>
              <a:xfrm>
                <a:off x="9214" y="11085"/>
                <a:ext cx="6597" cy="7358"/>
              </a:xfrm>
              <a:prstGeom prst="rect">
                <a:avLst/>
              </a:prstGeom>
            </p:spPr>
          </p:pic>
        </p:grpSp>
        <p:sp>
          <p:nvSpPr>
            <p:cNvPr id="1048667" name="椭圆 8"/>
            <p:cNvSpPr/>
            <p:nvPr/>
          </p:nvSpPr>
          <p:spPr>
            <a:xfrm>
              <a:off x="776" y="2265"/>
              <a:ext cx="1134" cy="1134"/>
            </a:xfrm>
            <a:prstGeom prst="ellipse">
              <a:avLst/>
            </a:prstGeom>
            <a:noFill/>
            <a:ln w="171450" cmpd="sng">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68" name="椭圆 10"/>
            <p:cNvSpPr/>
            <p:nvPr/>
          </p:nvSpPr>
          <p:spPr>
            <a:xfrm>
              <a:off x="4939" y="8903"/>
              <a:ext cx="1134" cy="1201"/>
            </a:xfrm>
            <a:prstGeom prst="ellipse">
              <a:avLst/>
            </a:prstGeom>
            <a:noFill/>
            <a:ln w="171450" cmpd="sng">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69" name="椭圆 12"/>
            <p:cNvSpPr/>
            <p:nvPr/>
          </p:nvSpPr>
          <p:spPr>
            <a:xfrm>
              <a:off x="9606" y="8903"/>
              <a:ext cx="1523" cy="1523"/>
            </a:xfrm>
            <a:prstGeom prst="ellipse">
              <a:avLst/>
            </a:prstGeom>
            <a:noFill/>
            <a:ln w="171450" cmpd="sng">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0" name="椭圆 11"/>
            <p:cNvSpPr/>
            <p:nvPr/>
          </p:nvSpPr>
          <p:spPr>
            <a:xfrm>
              <a:off x="19174" y="3936"/>
              <a:ext cx="2752" cy="1523"/>
            </a:xfrm>
            <a:prstGeom prst="ellipse">
              <a:avLst/>
            </a:prstGeom>
            <a:noFill/>
            <a:ln w="1714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1" name="椭圆 17"/>
            <p:cNvSpPr/>
            <p:nvPr/>
          </p:nvSpPr>
          <p:spPr>
            <a:xfrm>
              <a:off x="8585" y="4479"/>
              <a:ext cx="1523" cy="1523"/>
            </a:xfrm>
            <a:prstGeom prst="ellipse">
              <a:avLst/>
            </a:prstGeom>
            <a:noFill/>
            <a:ln w="171450" cmpd="sng">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145730" name="直接箭头连接符 18"/>
          <p:cNvCxnSpPr>
            <a:stCxn id="1048667" idx="5"/>
          </p:cNvCxnSpPr>
          <p:nvPr/>
        </p:nvCxnSpPr>
        <p:spPr>
          <a:xfrm>
            <a:off x="1061720" y="2047875"/>
            <a:ext cx="2127250" cy="36569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8672" name="文本框 19"/>
          <p:cNvSpPr txBox="1"/>
          <p:nvPr/>
        </p:nvSpPr>
        <p:spPr>
          <a:xfrm>
            <a:off x="1297940" y="1011555"/>
            <a:ext cx="800735" cy="1567180"/>
          </a:xfrm>
          <a:prstGeom prst="rect">
            <a:avLst/>
          </a:prstGeom>
          <a:noFill/>
        </p:spPr>
        <p:txBody>
          <a:bodyPr wrap="none" rtlCol="0">
            <a:spAutoFit/>
            <a:scene3d>
              <a:camera prst="orthographicFront"/>
              <a:lightRig rig="threePt" dir="t"/>
            </a:scene3d>
          </a:bodyPr>
          <a:p>
            <a:r>
              <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48673" name="文本框 21"/>
          <p:cNvSpPr txBox="1"/>
          <p:nvPr/>
        </p:nvSpPr>
        <p:spPr>
          <a:xfrm>
            <a:off x="1866265" y="5219065"/>
            <a:ext cx="800735" cy="1567180"/>
          </a:xfrm>
          <a:prstGeom prst="rect">
            <a:avLst/>
          </a:prstGeom>
          <a:noFill/>
        </p:spPr>
        <p:txBody>
          <a:bodyPr wrap="none" rtlCol="0">
            <a:spAutoFit/>
            <a:scene3d>
              <a:camera prst="orthographicFront"/>
              <a:lightRig rig="threePt" dir="t"/>
            </a:scene3d>
          </a:bodyPr>
          <a:p>
            <a:r>
              <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48674" name="文本框 22"/>
          <p:cNvSpPr txBox="1"/>
          <p:nvPr/>
        </p:nvSpPr>
        <p:spPr>
          <a:xfrm>
            <a:off x="5606415" y="3926205"/>
            <a:ext cx="800735" cy="1567180"/>
          </a:xfrm>
          <a:prstGeom prst="rect">
            <a:avLst/>
          </a:prstGeom>
          <a:noFill/>
        </p:spPr>
        <p:txBody>
          <a:bodyPr wrap="none" rtlCol="0">
            <a:spAutoFit/>
            <a:scene3d>
              <a:camera prst="orthographicFront"/>
              <a:lightRig rig="threePt" dir="t"/>
            </a:scene3d>
          </a:bodyPr>
          <a:p>
            <a:r>
              <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48675" name="文本框 23"/>
          <p:cNvSpPr txBox="1"/>
          <p:nvPr/>
        </p:nvSpPr>
        <p:spPr>
          <a:xfrm>
            <a:off x="10333990" y="2359025"/>
            <a:ext cx="800735" cy="1567180"/>
          </a:xfrm>
          <a:prstGeom prst="rect">
            <a:avLst/>
          </a:prstGeom>
          <a:noFill/>
        </p:spPr>
        <p:txBody>
          <a:bodyPr wrap="none" rtlCol="0">
            <a:spAutoFit/>
            <a:scene3d>
              <a:camera prst="orthographicFront"/>
              <a:lightRig rig="threePt" dir="t"/>
            </a:scene3d>
          </a:bodyPr>
          <a:p>
            <a:r>
              <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altLang="zh-CN" sz="9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pic>
        <p:nvPicPr>
          <p:cNvPr id="2097181"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82"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79"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048680" name="文本框 2"/>
          <p:cNvSpPr txBox="1"/>
          <p:nvPr/>
        </p:nvSpPr>
        <p:spPr>
          <a:xfrm>
            <a:off x="1157605" y="828675"/>
            <a:ext cx="5120640" cy="483235"/>
          </a:xfrm>
          <a:prstGeom prst="rect">
            <a:avLst/>
          </a:prstGeom>
          <a:noFill/>
        </p:spPr>
        <p:txBody>
          <a:bodyPr wrap="square" rtlCol="0">
            <a:spAutoFit/>
          </a:bodyPr>
          <a:p>
            <a:r>
              <a:rPr lang="zh-CN" altLang="en-US" sz="2400" b="1">
                <a:latin typeface="微软雅黑" panose="020B0503020204020204" pitchFamily="34" charset="-122"/>
                <a:ea typeface="微软雅黑" panose="020B0503020204020204" pitchFamily="34" charset="-122"/>
              </a:rPr>
              <a:t>国家助学贷款信息查询及核对：</a:t>
            </a:r>
            <a:endParaRPr lang="zh-CN" altLang="en-US" sz="2400" b="1">
              <a:latin typeface="微软雅黑" panose="020B0503020204020204" pitchFamily="34" charset="-122"/>
              <a:ea typeface="微软雅黑" panose="020B0503020204020204" pitchFamily="34" charset="-122"/>
            </a:endParaRPr>
          </a:p>
        </p:txBody>
      </p:sp>
      <p:pic>
        <p:nvPicPr>
          <p:cNvPr id="2097183" name="图片 6"/>
          <p:cNvPicPr>
            <a:picLocks noChangeAspect="1"/>
          </p:cNvPicPr>
          <p:nvPr/>
        </p:nvPicPr>
        <p:blipFill>
          <a:blip r:embed="rId3"/>
          <a:stretch>
            <a:fillRect/>
          </a:stretch>
        </p:blipFill>
        <p:spPr>
          <a:xfrm>
            <a:off x="1464945" y="1545590"/>
            <a:ext cx="3979545" cy="5294630"/>
          </a:xfrm>
          <a:prstGeom prst="rect">
            <a:avLst/>
          </a:prstGeom>
        </p:spPr>
      </p:pic>
      <p:pic>
        <p:nvPicPr>
          <p:cNvPr id="2097184" name="图片 4" descr="mmexport1623746079941"/>
          <p:cNvPicPr>
            <a:picLocks noChangeAspect="1"/>
          </p:cNvPicPr>
          <p:nvPr/>
        </p:nvPicPr>
        <p:blipFill>
          <a:blip r:embed="rId4"/>
          <a:stretch>
            <a:fillRect/>
          </a:stretch>
        </p:blipFill>
        <p:spPr>
          <a:xfrm>
            <a:off x="7171690" y="1496060"/>
            <a:ext cx="4064000" cy="5344160"/>
          </a:xfrm>
          <a:prstGeom prst="rect">
            <a:avLst/>
          </a:prstGeom>
        </p:spPr>
      </p:pic>
      <p:cxnSp>
        <p:nvCxnSpPr>
          <p:cNvPr id="3145731" name="直接箭头连接符 7"/>
          <p:cNvCxnSpPr/>
          <p:nvPr/>
        </p:nvCxnSpPr>
        <p:spPr>
          <a:xfrm flipV="1">
            <a:off x="5600700" y="3863340"/>
            <a:ext cx="1414780" cy="222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pic>
        <p:nvPicPr>
          <p:cNvPr id="2097185"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86"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84"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097187" name="图片 4" descr="mmexport1623746079941"/>
          <p:cNvPicPr>
            <a:picLocks noChangeAspect="1"/>
          </p:cNvPicPr>
          <p:nvPr/>
        </p:nvPicPr>
        <p:blipFill>
          <a:blip r:embed="rId3"/>
          <a:stretch>
            <a:fillRect/>
          </a:stretch>
        </p:blipFill>
        <p:spPr>
          <a:xfrm>
            <a:off x="4344035" y="210185"/>
            <a:ext cx="4369435" cy="6953885"/>
          </a:xfrm>
          <a:prstGeom prst="rect">
            <a:avLst/>
          </a:prstGeom>
        </p:spPr>
      </p:pic>
      <p:sp>
        <p:nvSpPr>
          <p:cNvPr id="1048685" name="文本框 5"/>
          <p:cNvSpPr txBox="1"/>
          <p:nvPr/>
        </p:nvSpPr>
        <p:spPr>
          <a:xfrm>
            <a:off x="3379470" y="2362835"/>
            <a:ext cx="731520" cy="2964180"/>
          </a:xfrm>
          <a:prstGeom prst="rect">
            <a:avLst/>
          </a:prstGeom>
          <a:noFill/>
        </p:spPr>
        <p:txBody>
          <a:bodyPr vert="eaVert" wrap="square" rtlCol="0">
            <a:spAutoFit/>
          </a:bodyPr>
          <a:p>
            <a:r>
              <a:rPr lang="zh-CN" altLang="en-US" sz="3600" b="1">
                <a:solidFill>
                  <a:srgbClr val="FF0000"/>
                </a:solidFill>
                <a:latin typeface="华文中宋" panose="02010600040101010101" charset="-122"/>
                <a:ea typeface="华文中宋" panose="02010600040101010101" charset="-122"/>
              </a:rPr>
              <a:t>逐 条 核 对</a:t>
            </a:r>
            <a:endParaRPr lang="zh-CN" altLang="en-US" sz="3600" b="1">
              <a:solidFill>
                <a:srgbClr val="FF0000"/>
              </a:solidFill>
              <a:latin typeface="华文中宋" panose="02010600040101010101" charset="-122"/>
              <a:ea typeface="华文中宋" panose="02010600040101010101" charset="-122"/>
            </a:endParaRPr>
          </a:p>
        </p:txBody>
      </p:sp>
      <p:sp>
        <p:nvSpPr>
          <p:cNvPr id="1048686" name="椭圆 7"/>
          <p:cNvSpPr/>
          <p:nvPr/>
        </p:nvSpPr>
        <p:spPr>
          <a:xfrm>
            <a:off x="5781675" y="1600200"/>
            <a:ext cx="1008380"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7" name="椭圆 8"/>
          <p:cNvSpPr/>
          <p:nvPr/>
        </p:nvSpPr>
        <p:spPr>
          <a:xfrm>
            <a:off x="5556250" y="2896235"/>
            <a:ext cx="1944370"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8" name="椭圆 9"/>
          <p:cNvSpPr/>
          <p:nvPr/>
        </p:nvSpPr>
        <p:spPr>
          <a:xfrm>
            <a:off x="6493510" y="3629025"/>
            <a:ext cx="1130935" cy="48514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89" name="椭圆 10"/>
          <p:cNvSpPr/>
          <p:nvPr/>
        </p:nvSpPr>
        <p:spPr>
          <a:xfrm>
            <a:off x="5607685" y="5186045"/>
            <a:ext cx="1181735" cy="53784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7"/>
          <p:cNvSpPr/>
          <p:nvPr/>
        </p:nvSpPr>
        <p:spPr>
          <a:xfrm>
            <a:off x="6717665" y="2463800"/>
            <a:ext cx="1008380"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pic>
        <p:nvPicPr>
          <p:cNvPr id="2097188"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89"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93"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097190" name="图片 1" descr="mmexport1623746079941"/>
          <p:cNvPicPr>
            <a:picLocks noChangeAspect="1"/>
          </p:cNvPicPr>
          <p:nvPr/>
        </p:nvPicPr>
        <p:blipFill>
          <a:blip r:embed="rId3"/>
          <a:stretch>
            <a:fillRect/>
          </a:stretch>
        </p:blipFill>
        <p:spPr>
          <a:xfrm>
            <a:off x="1377950" y="944245"/>
            <a:ext cx="3569970" cy="6103620"/>
          </a:xfrm>
          <a:prstGeom prst="rect">
            <a:avLst/>
          </a:prstGeom>
        </p:spPr>
      </p:pic>
      <p:sp>
        <p:nvSpPr>
          <p:cNvPr id="1048694" name="椭圆 2"/>
          <p:cNvSpPr/>
          <p:nvPr/>
        </p:nvSpPr>
        <p:spPr>
          <a:xfrm>
            <a:off x="3206115" y="2904490"/>
            <a:ext cx="1038225"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5" name="文本框 3"/>
          <p:cNvSpPr txBox="1"/>
          <p:nvPr/>
        </p:nvSpPr>
        <p:spPr>
          <a:xfrm>
            <a:off x="5431790" y="1180465"/>
            <a:ext cx="7212330" cy="5631180"/>
          </a:xfrm>
          <a:prstGeom prst="rect">
            <a:avLst/>
          </a:prstGeom>
          <a:noFill/>
          <a:ln w="38100">
            <a:solidFill>
              <a:srgbClr val="FF0000"/>
            </a:solidFill>
          </a:ln>
        </p:spPr>
        <p:txBody>
          <a:bodyPr wrap="square" rtlCol="0">
            <a:spAutoFit/>
          </a:bodyPr>
          <a:p>
            <a:r>
              <a:rPr lang="zh-CN" altLang="en-US" sz="2400" b="1" u="sng">
                <a:solidFill>
                  <a:srgbClr val="FF0000"/>
                </a:solidFill>
                <a:latin typeface="华文中宋" panose="02010600040101010101" charset="-122"/>
                <a:ea typeface="华文中宋" panose="02010600040101010101" charset="-122"/>
              </a:rPr>
              <a:t>特别提醒：</a:t>
            </a:r>
            <a:endParaRPr lang="zh-CN" altLang="en-US" sz="2400" b="1" u="sng">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rPr>
              <a:t>a.按</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剩余</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还款计划进行还款。首次扣款日一般为毕业年</a:t>
            </a:r>
            <a:r>
              <a:rPr lang="en-US" altLang="zh-CN" sz="2400" b="1">
                <a:solidFill>
                  <a:srgbClr val="FF0000"/>
                </a:solidFill>
                <a:latin typeface="华文中宋" panose="02010600040101010101" charset="-122"/>
                <a:ea typeface="华文中宋" panose="02010600040101010101" charset="-122"/>
              </a:rPr>
              <a:t>8</a:t>
            </a:r>
            <a:r>
              <a:rPr lang="zh-CN" altLang="en-US" sz="2400" b="1">
                <a:solidFill>
                  <a:srgbClr val="FF0000"/>
                </a:solidFill>
                <a:latin typeface="华文中宋" panose="02010600040101010101" charset="-122"/>
                <a:ea typeface="华文中宋" panose="02010600040101010101" charset="-122"/>
              </a:rPr>
              <a:t>月</a:t>
            </a:r>
            <a:r>
              <a:rPr lang="en-US" altLang="zh-CN" sz="2400" b="1">
                <a:solidFill>
                  <a:srgbClr val="FF0000"/>
                </a:solidFill>
                <a:latin typeface="华文中宋" panose="02010600040101010101" charset="-122"/>
                <a:ea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rPr>
              <a:t>日，</a:t>
            </a:r>
            <a:r>
              <a:rPr lang="zh-CN" altLang="en-US" sz="2400" b="1">
                <a:solidFill>
                  <a:srgbClr val="FF0000"/>
                </a:solidFill>
                <a:latin typeface="华文中宋" panose="02010600040101010101" charset="-122"/>
                <a:ea typeface="华文中宋" panose="02010600040101010101" charset="-122"/>
              </a:rPr>
              <a:t>前</a:t>
            </a:r>
            <a:r>
              <a:rPr lang="en-US" altLang="zh-CN" sz="2400" b="1">
                <a:solidFill>
                  <a:srgbClr val="FF0000"/>
                </a:solidFill>
                <a:latin typeface="华文中宋" panose="02010600040101010101" charset="-122"/>
                <a:ea typeface="华文中宋" panose="02010600040101010101" charset="-122"/>
              </a:rPr>
              <a:t>3</a:t>
            </a:r>
            <a:r>
              <a:rPr lang="zh-CN" altLang="en-US" sz="2400" b="1">
                <a:solidFill>
                  <a:srgbClr val="FF0000"/>
                </a:solidFill>
                <a:latin typeface="华文中宋" panose="02010600040101010101" charset="-122"/>
                <a:ea typeface="华文中宋" panose="02010600040101010101" charset="-122"/>
              </a:rPr>
              <a:t>年</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前</a:t>
            </a:r>
            <a:r>
              <a:rPr lang="en-US" altLang="zh-CN" sz="2400" b="1">
                <a:solidFill>
                  <a:srgbClr val="FF0000"/>
                </a:solidFill>
                <a:latin typeface="华文中宋" panose="02010600040101010101" charset="-122"/>
                <a:ea typeface="华文中宋" panose="02010600040101010101" charset="-122"/>
              </a:rPr>
              <a:t>5</a:t>
            </a:r>
            <a:r>
              <a:rPr lang="zh-CN" altLang="en-US" sz="2400" b="1">
                <a:solidFill>
                  <a:srgbClr val="FF0000"/>
                </a:solidFill>
                <a:latin typeface="华文中宋" panose="02010600040101010101" charset="-122"/>
                <a:ea typeface="华文中宋" panose="02010600040101010101" charset="-122"/>
              </a:rPr>
              <a:t>年仅需按月偿还贷款利息，第</a:t>
            </a:r>
            <a:r>
              <a:rPr lang="en-US" altLang="zh-CN" sz="2400" b="1">
                <a:solidFill>
                  <a:srgbClr val="FF0000"/>
                </a:solidFill>
                <a:latin typeface="华文中宋" panose="02010600040101010101" charset="-122"/>
                <a:ea typeface="华文中宋" panose="02010600040101010101" charset="-122"/>
              </a:rPr>
              <a:t>3</a:t>
            </a:r>
            <a:r>
              <a:rPr lang="zh-CN" altLang="en-US" sz="2400" b="1">
                <a:solidFill>
                  <a:srgbClr val="FF0000"/>
                </a:solidFill>
                <a:latin typeface="华文中宋" panose="02010600040101010101" charset="-122"/>
                <a:ea typeface="华文中宋" panose="02010600040101010101" charset="-122"/>
              </a:rPr>
              <a:t>年</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第</a:t>
            </a:r>
            <a:r>
              <a:rPr lang="en-US" altLang="zh-CN" sz="2400" b="1">
                <a:solidFill>
                  <a:srgbClr val="FF0000"/>
                </a:solidFill>
                <a:latin typeface="华文中宋" panose="02010600040101010101" charset="-122"/>
                <a:ea typeface="华文中宋" panose="02010600040101010101" charset="-122"/>
              </a:rPr>
              <a:t>5</a:t>
            </a:r>
            <a:r>
              <a:rPr lang="zh-CN" altLang="en-US" sz="2400" b="1">
                <a:solidFill>
                  <a:srgbClr val="FF0000"/>
                </a:solidFill>
                <a:latin typeface="华文中宋" panose="02010600040101010101" charset="-122"/>
                <a:ea typeface="华文中宋" panose="02010600040101010101" charset="-122"/>
              </a:rPr>
              <a:t>年的</a:t>
            </a:r>
            <a:r>
              <a:rPr lang="en-US" altLang="zh-CN" sz="2400" b="1">
                <a:solidFill>
                  <a:srgbClr val="FF0000"/>
                </a:solidFill>
                <a:latin typeface="华文中宋" panose="02010600040101010101" charset="-122"/>
                <a:ea typeface="华文中宋" panose="02010600040101010101" charset="-122"/>
              </a:rPr>
              <a:t>8</a:t>
            </a:r>
            <a:r>
              <a:rPr lang="zh-CN" altLang="en-US" sz="2400" b="1">
                <a:solidFill>
                  <a:srgbClr val="FF0000"/>
                </a:solidFill>
                <a:latin typeface="华文中宋" panose="02010600040101010101" charset="-122"/>
                <a:ea typeface="华文中宋" panose="02010600040101010101" charset="-122"/>
              </a:rPr>
              <a:t>月</a:t>
            </a:r>
            <a:r>
              <a:rPr lang="en-US" altLang="zh-CN" sz="2400" b="1">
                <a:solidFill>
                  <a:srgbClr val="FF0000"/>
                </a:solidFill>
                <a:latin typeface="华文中宋" panose="02010600040101010101" charset="-122"/>
                <a:ea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rPr>
              <a:t>日开始按月偿还本金加利息。</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sym typeface="+mn-ea"/>
              </a:rPr>
              <a:t>b.</a:t>
            </a:r>
            <a:r>
              <a:rPr lang="zh-CN" altLang="en-US" sz="2400" b="1">
                <a:solidFill>
                  <a:srgbClr val="FF0000"/>
                </a:solidFill>
                <a:latin typeface="华文中宋" panose="02010600040101010101" charset="-122"/>
                <a:ea typeface="华文中宋" panose="02010600040101010101" charset="-122"/>
              </a:rPr>
              <a:t>请将本人名下每一笔国助的还款时间和还款金额进行核对，切勿仅还一笔或几笔造成还款不足。</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sym typeface="+mn-ea"/>
              </a:rPr>
              <a:t>c.</a:t>
            </a:r>
            <a:r>
              <a:rPr lang="zh-CN" altLang="en-US" sz="2400" b="1">
                <a:solidFill>
                  <a:srgbClr val="FF0000"/>
                </a:solidFill>
                <a:latin typeface="华文中宋" panose="02010600040101010101" charset="-122"/>
                <a:ea typeface="华文中宋" panose="02010600040101010101" charset="-122"/>
              </a:rPr>
              <a:t>请至少提前一天存入相应还款金额，以免扣款日余额不足造成逾期。</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en-US" altLang="zh-CN" sz="2400" b="1">
                <a:solidFill>
                  <a:srgbClr val="FF0000"/>
                </a:solidFill>
                <a:latin typeface="华文中宋" panose="02010600040101010101" charset="-122"/>
                <a:ea typeface="华文中宋" panose="02010600040101010101" charset="-122"/>
              </a:rPr>
              <a:t>d</a:t>
            </a:r>
            <a:r>
              <a:rPr lang="zh-CN" altLang="en-US" sz="2400" b="1">
                <a:solidFill>
                  <a:srgbClr val="FF0000"/>
                </a:solidFill>
                <a:latin typeface="华文中宋" panose="02010600040101010101" charset="-122"/>
                <a:ea typeface="华文中宋" panose="02010600040101010101" charset="-122"/>
              </a:rPr>
              <a:t>.如扣款时余额不足未全额还款，该处将出现</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逾期还款</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字样，可点击</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逾期还款</a:t>
            </a:r>
            <a:r>
              <a:rPr lang="en-US" altLang="zh-CN" sz="2400" b="1">
                <a:solidFill>
                  <a:srgbClr val="FF0000"/>
                </a:solidFill>
                <a:latin typeface="华文中宋" panose="02010600040101010101" charset="-122"/>
                <a:ea typeface="华文中宋" panose="02010600040101010101" charset="-122"/>
              </a:rPr>
              <a:t>”</a:t>
            </a:r>
            <a:r>
              <a:rPr lang="zh-CN" altLang="en-US" sz="2400" b="1">
                <a:solidFill>
                  <a:srgbClr val="FF0000"/>
                </a:solidFill>
                <a:latin typeface="华文中宋" panose="02010600040101010101" charset="-122"/>
                <a:ea typeface="华文中宋" panose="02010600040101010101" charset="-122"/>
              </a:rPr>
              <a:t>按步骤进行补扣。</a:t>
            </a:r>
            <a:endParaRPr lang="zh-CN" altLang="en-US" sz="2400" b="1">
              <a:solidFill>
                <a:srgbClr val="FF0000"/>
              </a:solidFill>
              <a:latin typeface="华文中宋" panose="02010600040101010101" charset="-122"/>
              <a:ea typeface="华文中宋" panose="02010600040101010101" charset="-122"/>
            </a:endParaRPr>
          </a:p>
        </p:txBody>
      </p:sp>
      <p:cxnSp>
        <p:nvCxnSpPr>
          <p:cNvPr id="3145732" name="直接箭头连接符 6"/>
          <p:cNvCxnSpPr/>
          <p:nvPr/>
        </p:nvCxnSpPr>
        <p:spPr>
          <a:xfrm flipV="1">
            <a:off x="4432300" y="3112135"/>
            <a:ext cx="845185" cy="146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pic>
        <p:nvPicPr>
          <p:cNvPr id="2097191" name="Picture 3" descr="C:\Users\Administrator\Desktop\微立体创业计划\005.pn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p:spPr>
      </p:pic>
      <p:pic>
        <p:nvPicPr>
          <p:cNvPr id="2097192" name="Picture 4" descr="C:\Users\Administrator\Desktop\微立体创业计划\004.png"/>
          <p:cNvPicPr>
            <a:picLocks noChangeAspect="1" noChangeArrowheads="1"/>
          </p:cNvPicPr>
          <p:nvPr/>
        </p:nvPicPr>
        <p:blipFill>
          <a:blip r:embed="rId2" cstate="print"/>
          <a:srcRect/>
          <a:stretch>
            <a:fillRect/>
          </a:stretch>
        </p:blipFill>
        <p:spPr bwMode="auto">
          <a:xfrm>
            <a:off x="547688" y="219075"/>
            <a:ext cx="609600" cy="609600"/>
          </a:xfrm>
          <a:prstGeom prst="rect">
            <a:avLst/>
          </a:prstGeom>
          <a:noFill/>
          <a:effectLst>
            <a:outerShdw blurRad="127000" dist="63500" dir="3000000" sx="104000" sy="104000" algn="tl" rotWithShape="0">
              <a:prstClr val="black">
                <a:alpha val="34000"/>
              </a:prstClr>
            </a:outerShdw>
          </a:effectLst>
        </p:spPr>
      </p:pic>
      <p:sp>
        <p:nvSpPr>
          <p:cNvPr id="1048699" name="文本框 37"/>
          <p:cNvSpPr txBox="1"/>
          <p:nvPr/>
        </p:nvSpPr>
        <p:spPr>
          <a:xfrm>
            <a:off x="1116410" y="318124"/>
            <a:ext cx="1715770" cy="421640"/>
          </a:xfrm>
          <a:prstGeom prst="rect">
            <a:avLst/>
          </a:prstGeom>
          <a:noFill/>
        </p:spPr>
        <p:txBody>
          <a:bodyPr wrap="none" lIns="96434" tIns="48217" rIns="96434" bIns="48217" rtlCol="0">
            <a:spAutoFit/>
          </a:bodyPr>
          <a:p>
            <a:pPr defTabSz="963930"/>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毕业注意事项</a:t>
            </a:r>
            <a:endPar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2097193" name="图片 1" descr="mmexport1623746079941"/>
          <p:cNvPicPr>
            <a:picLocks noChangeAspect="1"/>
          </p:cNvPicPr>
          <p:nvPr/>
        </p:nvPicPr>
        <p:blipFill>
          <a:blip r:embed="rId3"/>
          <a:stretch>
            <a:fillRect/>
          </a:stretch>
        </p:blipFill>
        <p:spPr>
          <a:xfrm>
            <a:off x="1377950" y="944245"/>
            <a:ext cx="3569970" cy="6103620"/>
          </a:xfrm>
          <a:prstGeom prst="rect">
            <a:avLst/>
          </a:prstGeom>
        </p:spPr>
      </p:pic>
      <p:sp>
        <p:nvSpPr>
          <p:cNvPr id="1048700" name="椭圆 2"/>
          <p:cNvSpPr/>
          <p:nvPr/>
        </p:nvSpPr>
        <p:spPr>
          <a:xfrm>
            <a:off x="2270125" y="3240405"/>
            <a:ext cx="1785620" cy="432435"/>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01" name="文本框 3"/>
          <p:cNvSpPr txBox="1"/>
          <p:nvPr/>
        </p:nvSpPr>
        <p:spPr>
          <a:xfrm>
            <a:off x="5323840" y="944245"/>
            <a:ext cx="7160260" cy="6000750"/>
          </a:xfrm>
          <a:prstGeom prst="rect">
            <a:avLst/>
          </a:prstGeom>
          <a:noFill/>
          <a:ln w="38100">
            <a:solidFill>
              <a:srgbClr val="FF0000"/>
            </a:solidFill>
          </a:ln>
        </p:spPr>
        <p:txBody>
          <a:bodyPr wrap="square" rtlCol="0">
            <a:spAutoFit/>
          </a:bodyPr>
          <a:p>
            <a:r>
              <a:rPr lang="zh-CN" altLang="en-US" sz="2400" b="1" u="sng">
                <a:solidFill>
                  <a:srgbClr val="FF0000"/>
                </a:solidFill>
                <a:latin typeface="华文中宋" panose="02010600040101010101" charset="-122"/>
                <a:ea typeface="华文中宋" panose="02010600040101010101" charset="-122"/>
              </a:rPr>
              <a:t>特别提醒：</a:t>
            </a:r>
            <a:endParaRPr lang="zh-CN" altLang="en-US" sz="2400" b="1" u="sng">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rPr>
              <a:t>a.指定还款银行卡，仅从该卡扣款，切勿存错卡。</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sym typeface="+mn-ea"/>
              </a:rPr>
              <a:t>b.</a:t>
            </a:r>
            <a:r>
              <a:rPr lang="zh-CN" altLang="en-US" sz="2400" b="1">
                <a:solidFill>
                  <a:srgbClr val="FF0000"/>
                </a:solidFill>
                <a:latin typeface="华文中宋" panose="02010600040101010101" charset="-122"/>
                <a:ea typeface="华文中宋" panose="02010600040101010101" charset="-122"/>
              </a:rPr>
              <a:t>如果还款卡不慎丢失，可到中行网点办理挂失换卡手续，并及时通过手机银行变更、确认还款卡号。</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sym typeface="+mn-ea"/>
              </a:rPr>
              <a:t>c.</a:t>
            </a:r>
            <a:r>
              <a:rPr lang="zh-CN" altLang="en-US" sz="2400" b="1">
                <a:solidFill>
                  <a:srgbClr val="FF0000"/>
                </a:solidFill>
                <a:latin typeface="华文中宋" panose="02010600040101010101" charset="-122"/>
                <a:ea typeface="华文中宋" panose="02010600040101010101" charset="-122"/>
              </a:rPr>
              <a:t>还款卡办理挂失业务后容易出现因银行卡状态异常而扣款不成功的情况，请及时关注扣款状况。</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zh-CN" altLang="en-US" sz="2400" b="1">
                <a:solidFill>
                  <a:srgbClr val="FF0000"/>
                </a:solidFill>
                <a:latin typeface="华文中宋" panose="02010600040101010101" charset="-122"/>
                <a:ea typeface="华文中宋" panose="02010600040101010101" charset="-122"/>
                <a:sym typeface="+mn-ea"/>
              </a:rPr>
              <a:t>d.</a:t>
            </a:r>
            <a:r>
              <a:rPr lang="zh-CN" altLang="en-US" sz="2400" b="1">
                <a:solidFill>
                  <a:srgbClr val="FF0000"/>
                </a:solidFill>
                <a:latin typeface="华文中宋" panose="02010600040101010101" charset="-122"/>
                <a:ea typeface="华文中宋" panose="02010600040101010101" charset="-122"/>
              </a:rPr>
              <a:t>更改还款卡时请将本人名下每一笔国助记录都进行修改，切勿仅修改一笔或几笔造成还款失败。</a:t>
            </a:r>
            <a:endParaRPr lang="zh-CN" altLang="en-US" sz="2400" b="1">
              <a:solidFill>
                <a:srgbClr val="FF0000"/>
              </a:solidFill>
              <a:latin typeface="华文中宋" panose="02010600040101010101" charset="-122"/>
              <a:ea typeface="华文中宋" panose="02010600040101010101" charset="-122"/>
            </a:endParaRPr>
          </a:p>
          <a:p>
            <a:endParaRPr lang="zh-CN" altLang="en-US" sz="2400" b="1">
              <a:solidFill>
                <a:srgbClr val="FF0000"/>
              </a:solidFill>
              <a:latin typeface="华文中宋" panose="02010600040101010101" charset="-122"/>
              <a:ea typeface="华文中宋" panose="02010600040101010101" charset="-122"/>
            </a:endParaRPr>
          </a:p>
          <a:p>
            <a:r>
              <a:rPr lang="en-US" altLang="zh-CN" sz="2400" b="1">
                <a:solidFill>
                  <a:srgbClr val="FF0000"/>
                </a:solidFill>
                <a:latin typeface="华文中宋" panose="02010600040101010101" charset="-122"/>
                <a:ea typeface="华文中宋" panose="02010600040101010101" charset="-122"/>
              </a:rPr>
              <a:t>e</a:t>
            </a:r>
            <a:r>
              <a:rPr lang="zh-CN" altLang="en-US" sz="2400" b="1">
                <a:solidFill>
                  <a:srgbClr val="FF0000"/>
                </a:solidFill>
                <a:latin typeface="华文中宋" panose="02010600040101010101" charset="-122"/>
                <a:ea typeface="华文中宋" panose="02010600040101010101" charset="-122"/>
              </a:rPr>
              <a:t>.更改还款卡请在下一个扣款日前修改完毕，以免还款日当天修改会因系统无法即时生效</a:t>
            </a:r>
            <a:r>
              <a:rPr lang="zh-CN" altLang="en-US" sz="2400" b="1">
                <a:solidFill>
                  <a:srgbClr val="FF0000"/>
                </a:solidFill>
                <a:latin typeface="华文中宋" panose="02010600040101010101" charset="-122"/>
                <a:ea typeface="华文中宋" panose="02010600040101010101" charset="-122"/>
                <a:sym typeface="+mn-ea"/>
              </a:rPr>
              <a:t>造成</a:t>
            </a:r>
            <a:r>
              <a:rPr lang="zh-CN" altLang="en-US" sz="2400" b="1">
                <a:solidFill>
                  <a:srgbClr val="FF0000"/>
                </a:solidFill>
                <a:latin typeface="华文中宋" panose="02010600040101010101" charset="-122"/>
                <a:ea typeface="华文中宋" panose="02010600040101010101" charset="-122"/>
              </a:rPr>
              <a:t>扣款失败。</a:t>
            </a:r>
            <a:endParaRPr lang="zh-CN" altLang="en-US" sz="2400" b="1">
              <a:solidFill>
                <a:srgbClr val="FF0000"/>
              </a:solidFill>
              <a:latin typeface="华文中宋" panose="02010600040101010101" charset="-122"/>
              <a:ea typeface="华文中宋" panose="02010600040101010101" charset="-122"/>
            </a:endParaRPr>
          </a:p>
        </p:txBody>
      </p:sp>
      <p:cxnSp>
        <p:nvCxnSpPr>
          <p:cNvPr id="3145733" name="直接箭头连接符 6"/>
          <p:cNvCxnSpPr/>
          <p:nvPr/>
        </p:nvCxnSpPr>
        <p:spPr>
          <a:xfrm flipV="1">
            <a:off x="4244340" y="3451225"/>
            <a:ext cx="949325" cy="11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50">
        <p14:vortex dir="r"/>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476_5*m_i*1_1"/>
  <p:tag name="KSO_WM_TEMPLATE_CATEGORY" val="diagram"/>
  <p:tag name="KSO_WM_TEMPLATE_INDEX" val="160476"/>
  <p:tag name="KSO_WM_UNIT_LAYERLEVEL" val="1_1"/>
  <p:tag name="KSO_WM_TAG_VERSION" val="1.0"/>
  <p:tag name="KSO_WM_BEAUTIFY_FLAG" val="#wm#"/>
  <p:tag name="KSO_WM_UNIT_LINE_FORE_SCHEMECOLOR_INDEX" val="6"/>
  <p:tag name="KSO_WM_UNIT_LINE_FILL_TYPE"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160476_5*m_h_i*1_2_2"/>
  <p:tag name="KSO_WM_TEMPLATE_CATEGORY" val="diagram"/>
  <p:tag name="KSO_WM_TEMPLATE_INDEX" val="16047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160476_5*m_h_i*1_3_2"/>
  <p:tag name="KSO_WM_TEMPLATE_CATEGORY" val="diagram"/>
  <p:tag name="KSO_WM_TEMPLATE_INDEX" val="16047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160476_5*m_h_i*1_4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160476_5*m_h_i*1_5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14.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476_5*m_h_f*1_4_1"/>
  <p:tag name="KSO_WM_TEMPLATE_CATEGORY" val="diagram"/>
  <p:tag name="KSO_WM_TEMPLATE_INDEX" val="160476"/>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160476_5*m_h_f*1_5_1"/>
  <p:tag name="KSO_WM_TEMPLATE_CATEGORY" val="diagram"/>
  <p:tag name="KSO_WM_TEMPLATE_INDEX" val="160476"/>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2"/>
  <p:tag name="KSO_WM_UNIT_ID" val="diagram160476_5*m_h_i*1_4_2"/>
  <p:tag name="KSO_WM_TEMPLATE_CATEGORY" val="diagram"/>
  <p:tag name="KSO_WM_TEMPLATE_INDEX" val="16047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5_2"/>
  <p:tag name="KSO_WM_UNIT_ID" val="diagram160476_5*m_h_i*1_5_2"/>
  <p:tag name="KSO_WM_TEMPLATE_CATEGORY" val="diagram"/>
  <p:tag name="KSO_WM_TEMPLATE_INDEX" val="16047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TEMPLATE_CATEGORY" val="diagram"/>
  <p:tag name="KSO_WM_TEMPLATE_INDEX" val="160812"/>
  <p:tag name="KSO_WM_UNIT_ID" val="258*r_i*1_1"/>
  <p:tag name="KSO_WM_BEAUTIFY_FLAG" val="#wm#"/>
  <p:tag name="KSO_WM_TAG_VERSION" val="1.0"/>
  <p:tag name="KSO_WM_UNIT_TYPE" val="r_i"/>
  <p:tag name="KSO_WM_UNIT_INDEX" val="1_1"/>
  <p:tag name="KSO_WM_UNIT_CLEAR" val="1"/>
  <p:tag name="KSO_WM_UNIT_LAYERLEVEL" val="1_1"/>
  <p:tag name="KSO_WM_DIAGRAM_GROUP_CODE" val="r1-1"/>
  <p:tag name="KSO_WM_UNIT_DIAGRAM_CONTRAST_TITLE_CNT" val="4"/>
  <p:tag name="KSO_WM_UNIT_DIAGRAM_DIMENSION_TITLE_CNT" val="1"/>
  <p:tag name="KSO_WM_UNIT_FILL_FORE_SCHEMECOLOR_INDEX" val="6"/>
  <p:tag name="KSO_WM_UNIT_FILL_TYPE" val="1"/>
</p:tagLst>
</file>

<file path=ppt/tags/tag19.xml><?xml version="1.0" encoding="utf-8"?>
<p:tagLst xmlns:p="http://schemas.openxmlformats.org/presentationml/2006/main">
  <p:tag name="KSO_WM_TEMPLATE_CATEGORY" val="diagram"/>
  <p:tag name="KSO_WM_TEMPLATE_INDEX" val="160812"/>
  <p:tag name="KSO_WM_UNIT_ID" val="258*r_i*1_2"/>
  <p:tag name="KSO_WM_BEAUTIFY_FLAG" val="#wm#"/>
  <p:tag name="KSO_WM_TAG_VERSION" val="1.0"/>
  <p:tag name="KSO_WM_UNIT_TYPE" val="r_i"/>
  <p:tag name="KSO_WM_UNIT_INDEX" val="1_2"/>
  <p:tag name="KSO_WM_UNIT_CLEAR" val="1"/>
  <p:tag name="KSO_WM_UNIT_LAYERLEVEL" val="1_1"/>
  <p:tag name="KSO_WM_DIAGRAM_GROUP_CODE" val="r1-1"/>
  <p:tag name="KSO_WM_UNIT_DIAGRAM_CONTRAST_TITLE_CNT" val="4"/>
  <p:tag name="KSO_WM_UNIT_DIAGRAM_DIMENSION_TITLE_CNT" val="1"/>
  <p:tag name="KSO_WM_UNIT_FILL_FORE_SCHEMECOLOR_INDEX" val="14"/>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160476_5*m_i*1_2"/>
  <p:tag name="KSO_WM_TEMPLATE_CATEGORY" val="diagram"/>
  <p:tag name="KSO_WM_TEMPLATE_INDEX" val="160476"/>
  <p:tag name="KSO_WM_UNIT_LAYERLEVEL" val="1_1"/>
  <p:tag name="KSO_WM_TAG_VERSION" val="1.0"/>
  <p:tag name="KSO_WM_BEAUTIFY_FLAG" val="#wm#"/>
  <p:tag name="KSO_WM_UNIT_LINE_FORE_SCHEMECOLOR_INDEX" val="6"/>
  <p:tag name="KSO_WM_UNIT_LINE_FILL_TYPE" val="2"/>
</p:tagLst>
</file>

<file path=ppt/tags/tag20.xml><?xml version="1.0" encoding="utf-8"?>
<p:tagLst xmlns:p="http://schemas.openxmlformats.org/presentationml/2006/main">
  <p:tag name="KSO_WM_TEMPLATE_CATEGORY" val="diagram"/>
  <p:tag name="KSO_WM_TEMPLATE_INDEX" val="160812"/>
  <p:tag name="KSO_WM_UNIT_ID" val="258*r_i*1_4"/>
  <p:tag name="KSO_WM_BEAUTIFY_FLAG" val="#wm#"/>
  <p:tag name="KSO_WM_TAG_VERSION" val="1.0"/>
  <p:tag name="KSO_WM_UNIT_TYPE" val="r_i"/>
  <p:tag name="KSO_WM_UNIT_INDEX" val="1_4"/>
  <p:tag name="KSO_WM_UNIT_CLEAR" val="1"/>
  <p:tag name="KSO_WM_UNIT_LAYERLEVEL" val="1_1"/>
  <p:tag name="KSO_WM_DIAGRAM_GROUP_CODE" val="r1-1"/>
  <p:tag name="KSO_WM_UNIT_DIAGRAM_CONTRAST_TITLE_CNT" val="4"/>
  <p:tag name="KSO_WM_UNIT_DIAGRAM_DIMENSION_TITLE_CNT" val="1"/>
  <p:tag name="KSO_WM_UNIT_FILL_FORE_SCHEMECOLOR_INDEX" val="6"/>
  <p:tag name="KSO_WM_UNIT_FILL_TYPE" val="1"/>
</p:tagLst>
</file>

<file path=ppt/tags/tag21.xml><?xml version="1.0" encoding="utf-8"?>
<p:tagLst xmlns:p="http://schemas.openxmlformats.org/presentationml/2006/main">
  <p:tag name="KSO_WM_TEMPLATE_CATEGORY" val="diagram"/>
  <p:tag name="KSO_WM_TEMPLATE_INDEX" val="160812"/>
  <p:tag name="KSO_WM_UNIT_ID" val="258*r_i*1_5"/>
  <p:tag name="KSO_WM_BEAUTIFY_FLAG" val="#wm#"/>
  <p:tag name="KSO_WM_TAG_VERSION" val="1.0"/>
  <p:tag name="KSO_WM_UNIT_TYPE" val="r_i"/>
  <p:tag name="KSO_WM_UNIT_INDEX" val="1_5"/>
  <p:tag name="KSO_WM_UNIT_CLEAR" val="1"/>
  <p:tag name="KSO_WM_UNIT_LAYERLEVEL" val="1_1"/>
  <p:tag name="KSO_WM_DIAGRAM_GROUP_CODE" val="r1-1"/>
  <p:tag name="KSO_WM_UNIT_DIAGRAM_CONTRAST_TITLE_CNT" val="4"/>
  <p:tag name="KSO_WM_UNIT_DIAGRAM_DIMENSION_TITLE_CNT" val="1"/>
  <p:tag name="KSO_WM_UNIT_FILL_FORE_SCHEMECOLOR_INDEX" val="6"/>
  <p:tag name="KSO_WM_UNIT_FILL_TYPE" val="1"/>
</p:tagLst>
</file>

<file path=ppt/tags/tag22.xml><?xml version="1.0" encoding="utf-8"?>
<p:tagLst xmlns:p="http://schemas.openxmlformats.org/presentationml/2006/main">
  <p:tag name="KSO_WM_TEMPLATE_CATEGORY" val="diagram"/>
  <p:tag name="KSO_WM_TEMPLATE_INDEX" val="160812"/>
  <p:tag name="KSO_WM_UNIT_ID" val="258*r_i*1_6"/>
  <p:tag name="KSO_WM_BEAUTIFY_FLAG" val="#wm#"/>
  <p:tag name="KSO_WM_TAG_VERSION" val="1.0"/>
  <p:tag name="KSO_WM_UNIT_TYPE" val="r_i"/>
  <p:tag name="KSO_WM_UNIT_INDEX" val="1_6"/>
  <p:tag name="KSO_WM_UNIT_CLEAR" val="1"/>
  <p:tag name="KSO_WM_UNIT_LAYERLEVEL" val="1_1"/>
  <p:tag name="KSO_WM_DIAGRAM_GROUP_CODE" val="r1-1"/>
  <p:tag name="KSO_WM_UNIT_DIAGRAM_CONTRAST_TITLE_CNT" val="4"/>
  <p:tag name="KSO_WM_UNIT_DIAGRAM_DIMENSION_TITLE_CNT" val="1"/>
  <p:tag name="KSO_WM_UNIT_FILL_FORE_SCHEMECOLOR_INDEX" val="6"/>
  <p:tag name="KSO_WM_UNIT_FILL_TYPE" val="1"/>
</p:tagLst>
</file>

<file path=ppt/tags/tag23.xml><?xml version="1.0" encoding="utf-8"?>
<p:tagLst xmlns:p="http://schemas.openxmlformats.org/presentationml/2006/main">
  <p:tag name="KSO_WM_TEMPLATE_CATEGORY" val="diagram"/>
  <p:tag name="KSO_WM_TEMPLATE_INDEX" val="160812"/>
  <p:tag name="KSO_WM_UNIT_ID" val="258*r_i*1_7"/>
  <p:tag name="KSO_WM_BEAUTIFY_FLAG" val="#wm#"/>
  <p:tag name="KSO_WM_TAG_VERSION" val="1.0"/>
  <p:tag name="KSO_WM_UNIT_TYPE" val="r_i"/>
  <p:tag name="KSO_WM_UNIT_INDEX" val="1_7"/>
  <p:tag name="KSO_WM_UNIT_CLEAR" val="1"/>
  <p:tag name="KSO_WM_UNIT_LAYERLEVEL" val="1_1"/>
  <p:tag name="KSO_WM_DIAGRAM_GROUP_CODE" val="r1-1"/>
  <p:tag name="KSO_WM_UNIT_DIAGRAM_CONTRAST_TITLE_CNT" val="4"/>
  <p:tag name="KSO_WM_UNIT_DIAGRAM_DIMENSION_TITLE_CNT" val="1"/>
  <p:tag name="KSO_WM_UNIT_FILL_FORE_SCHEMECOLOR_INDEX" val="6"/>
  <p:tag name="KSO_WM_UNIT_FILL_TYPE" val="1"/>
</p:tagLst>
</file>

<file path=ppt/tags/tag24.xml><?xml version="1.0" encoding="utf-8"?>
<p:tagLst xmlns:p="http://schemas.openxmlformats.org/presentationml/2006/main">
  <p:tag name="KSO_WM_TEMPLATE_CATEGORY" val="diagram"/>
  <p:tag name="KSO_WM_TEMPLATE_INDEX" val="160812"/>
  <p:tag name="KSO_WM_UNIT_ID" val="258*r_i*1_8"/>
  <p:tag name="KSO_WM_BEAUTIFY_FLAG" val="#wm#"/>
  <p:tag name="KSO_WM_TAG_VERSION" val="1.0"/>
  <p:tag name="KSO_WM_UNIT_TYPE" val="r_i"/>
  <p:tag name="KSO_WM_UNIT_INDEX" val="1_8"/>
  <p:tag name="KSO_WM_UNIT_CLEAR" val="1"/>
  <p:tag name="KSO_WM_UNIT_LAYERLEVEL" val="1_1"/>
  <p:tag name="KSO_WM_DIAGRAM_GROUP_CODE" val="r1-1"/>
  <p:tag name="KSO_WM_UNIT_DIAGRAM_CONTRAST_TITLE_CNT" val="4"/>
  <p:tag name="KSO_WM_UNIT_DIAGRAM_DIMENSION_TITLE_CNT" val="1"/>
  <p:tag name="KSO_WM_UNIT_FILL_FORE_SCHEMECOLOR_INDEX" val="6"/>
  <p:tag name="KSO_WM_UNIT_FILL_TYPE" val="1"/>
</p:tagLst>
</file>

<file path=ppt/tags/tag25.xml><?xml version="1.0" encoding="utf-8"?>
<p:tagLst xmlns:p="http://schemas.openxmlformats.org/presentationml/2006/main">
  <p:tag name="KSO_WM_TEMPLATE_CATEGORY" val="diagram"/>
  <p:tag name="KSO_WM_TEMPLATE_INDEX" val="160812"/>
  <p:tag name="KSO_WM_UNIT_ID" val="258*r_v*1_1"/>
  <p:tag name="KSO_WM_BEAUTIFY_FLAG" val="#wm#"/>
  <p:tag name="KSO_WM_TAG_VERSION" val="1.0"/>
  <p:tag name="MH" val="20150921115827"/>
  <p:tag name="MH_LIBRARY" val="GRAPHIC"/>
  <p:tag name="MH_TYPE" val="Text"/>
  <p:tag name="MH_ORDER" val="1"/>
  <p:tag name="KSO_WM_UNIT_TYPE" val="r_v"/>
  <p:tag name="KSO_WM_UNIT_INDEX" val="1_1"/>
  <p:tag name="KSO_WM_UNIT_CLEAR" val="1"/>
  <p:tag name="KSO_WM_UNIT_LAYERLEVEL" val="1_1"/>
  <p:tag name="KSO_WM_UNIT_DIAGRAM_CONTRAST_TITLE_CNT" val="4"/>
  <p:tag name="KSO_WM_UNIT_DIAGRAM_DIMENSION_TITLE_CNT" val="1"/>
  <p:tag name="KSO_WM_UNIT_VALUE" val="14"/>
  <p:tag name="KSO_WM_UNIT_HIGHLIGHT" val="0"/>
  <p:tag name="KSO_WM_UNIT_COMPATIBLE" val="0"/>
  <p:tag name="KSO_WM_UNIT_PRESET_TEXT_INDEX" val="3"/>
  <p:tag name="KSO_WM_UNIT_PRESET_TEXT_LEN" val="17"/>
  <p:tag name="KSO_WM_DIAGRAM_GROUP_CODE" val="r1-1"/>
</p:tagLst>
</file>

<file path=ppt/tags/tag26.xml><?xml version="1.0" encoding="utf-8"?>
<p:tagLst xmlns:p="http://schemas.openxmlformats.org/presentationml/2006/main">
  <p:tag name="KSO_WM_TEMPLATE_CATEGORY" val="diagram"/>
  <p:tag name="KSO_WM_TEMPLATE_INDEX" val="160812"/>
  <p:tag name="KSO_WM_UNIT_ID" val="258*r_t*1_1"/>
  <p:tag name="KSO_WM_BEAUTIFY_FLAG" val="#wm#"/>
  <p:tag name="KSO_WM_TAG_VERSION" val="1.0"/>
  <p:tag name="KSO_WM_UNIT_TYPE" val="r_t"/>
  <p:tag name="KSO_WM_UNIT_INDEX" val="1_1"/>
  <p:tag name="KSO_WM_UNIT_CLEAR" val="1"/>
  <p:tag name="KSO_WM_UNIT_LAYERLEVEL" val="1_1"/>
  <p:tag name="KSO_WM_UNIT_DIAGRAM_CONTRAST_TITLE_CNT" val="4"/>
  <p:tag name="KSO_WM_UNIT_DIAGRAM_DIMENSION_TITLE_CNT" val="1"/>
  <p:tag name="KSO_WM_UNIT_VALUE" val="7"/>
  <p:tag name="KSO_WM_UNIT_HIGHLIGHT" val="0"/>
  <p:tag name="KSO_WM_UNIT_COMPATIBLE" val="0"/>
  <p:tag name="KSO_WM_UNIT_PRESET_TEXT_INDEX" val="3"/>
  <p:tag name="KSO_WM_UNIT_PRESET_TEXT_LEN" val="5"/>
  <p:tag name="KSO_WM_DIAGRAM_GROUP_CODE" val="r1-1"/>
</p:tagLst>
</file>

<file path=ppt/tags/tag27.xml><?xml version="1.0" encoding="utf-8"?>
<p:tagLst xmlns:p="http://schemas.openxmlformats.org/presentationml/2006/main">
  <p:tag name="KSO_WM_TEMPLATE_CATEGORY" val="diagram"/>
  <p:tag name="KSO_WM_TEMPLATE_INDEX" val="160812"/>
  <p:tag name="KSO_WM_UNIT_ID" val="258*r_i*1_9"/>
  <p:tag name="KSO_WM_BEAUTIFY_FLAG" val="#wm#"/>
  <p:tag name="KSO_WM_TAG_VERSION" val="1.0"/>
  <p:tag name="KSO_WM_UNIT_TYPE" val="r_i"/>
  <p:tag name="KSO_WM_UNIT_INDEX" val="1_9"/>
  <p:tag name="KSO_WM_UNIT_CLEAR" val="1"/>
  <p:tag name="KSO_WM_UNIT_LAYERLEVEL" val="1_1"/>
  <p:tag name="KSO_WM_DIAGRAM_GROUP_CODE" val="r1-1"/>
  <p:tag name="KSO_WM_UNIT_DIAGRAM_CONTRAST_TITLE_CNT" val="4"/>
  <p:tag name="KSO_WM_UNIT_DIAGRAM_DIMENSION_TITLE_CNT" val="1"/>
  <p:tag name="KSO_WM_UNIT_FILL_FORE_SCHEMECOLOR_INDEX" val="7"/>
  <p:tag name="KSO_WM_UNIT_FILL_TYPE" val="1"/>
</p:tagLst>
</file>

<file path=ppt/tags/tag28.xml><?xml version="1.0" encoding="utf-8"?>
<p:tagLst xmlns:p="http://schemas.openxmlformats.org/presentationml/2006/main">
  <p:tag name="KSO_WM_TEMPLATE_CATEGORY" val="diagram"/>
  <p:tag name="KSO_WM_TEMPLATE_INDEX" val="160812"/>
  <p:tag name="KSO_WM_UNIT_ID" val="258*r_i*1_10"/>
  <p:tag name="KSO_WM_BEAUTIFY_FLAG" val="#wm#"/>
  <p:tag name="KSO_WM_TAG_VERSION" val="1.0"/>
  <p:tag name="KSO_WM_UNIT_TYPE" val="r_i"/>
  <p:tag name="KSO_WM_UNIT_INDEX" val="1_10"/>
  <p:tag name="KSO_WM_UNIT_CLEAR" val="1"/>
  <p:tag name="KSO_WM_UNIT_LAYERLEVEL" val="1_1"/>
  <p:tag name="KSO_WM_DIAGRAM_GROUP_CODE" val="r1-1"/>
  <p:tag name="KSO_WM_UNIT_DIAGRAM_CONTRAST_TITLE_CNT" val="4"/>
  <p:tag name="KSO_WM_UNIT_DIAGRAM_DIMENSION_TITLE_CNT" val="1"/>
  <p:tag name="KSO_WM_UNIT_FILL_FORE_SCHEMECOLOR_INDEX" val="14"/>
  <p:tag name="KSO_WM_UNIT_FILL_TYPE" val="1"/>
</p:tagLst>
</file>

<file path=ppt/tags/tag29.xml><?xml version="1.0" encoding="utf-8"?>
<p:tagLst xmlns:p="http://schemas.openxmlformats.org/presentationml/2006/main">
  <p:tag name="KSO_WM_TEMPLATE_CATEGORY" val="diagram"/>
  <p:tag name="KSO_WM_TEMPLATE_INDEX" val="160812"/>
  <p:tag name="KSO_WM_UNIT_ID" val="258*r_i*1_11"/>
  <p:tag name="KSO_WM_BEAUTIFY_FLAG" val="#wm#"/>
  <p:tag name="KSO_WM_TAG_VERSION" val="1.0"/>
  <p:tag name="KSO_WM_UNIT_TYPE" val="r_i"/>
  <p:tag name="KSO_WM_UNIT_INDEX" val="1_11"/>
  <p:tag name="KSO_WM_UNIT_CLEAR" val="1"/>
  <p:tag name="KSO_WM_UNIT_LAYERLEVEL" val="1_1"/>
  <p:tag name="KSO_WM_DIAGRAM_GROUP_CODE" val="r1-1"/>
  <p:tag name="KSO_WM_UNIT_DIAGRAM_CONTRAST_TITLE_CNT" val="4"/>
  <p:tag name="KSO_WM_UNIT_DIAGRAM_DIMENSION_TITLE_CNT" val="1"/>
  <p:tag name="KSO_WM_UNIT_FILL_FORE_SCHEMECOLOR_INDEX" val="7"/>
  <p:tag name="KSO_WM_UNI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476_5*m_h_i*1_1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30.xml><?xml version="1.0" encoding="utf-8"?>
<p:tagLst xmlns:p="http://schemas.openxmlformats.org/presentationml/2006/main">
  <p:tag name="KSO_WM_TEMPLATE_CATEGORY" val="diagram"/>
  <p:tag name="KSO_WM_TEMPLATE_INDEX" val="160812"/>
  <p:tag name="KSO_WM_UNIT_ID" val="258*r_i*1_12"/>
  <p:tag name="KSO_WM_BEAUTIFY_FLAG" val="#wm#"/>
  <p:tag name="KSO_WM_TAG_VERSION" val="1.0"/>
  <p:tag name="KSO_WM_UNIT_TYPE" val="r_i"/>
  <p:tag name="KSO_WM_UNIT_INDEX" val="1_12"/>
  <p:tag name="KSO_WM_UNIT_CLEAR" val="1"/>
  <p:tag name="KSO_WM_UNIT_LAYERLEVEL" val="1_1"/>
  <p:tag name="KSO_WM_DIAGRAM_GROUP_CODE" val="r1-1"/>
  <p:tag name="KSO_WM_UNIT_DIAGRAM_CONTRAST_TITLE_CNT" val="4"/>
  <p:tag name="KSO_WM_UNIT_DIAGRAM_DIMENSION_TITLE_CNT" val="1"/>
  <p:tag name="KSO_WM_UNIT_FILL_FORE_SCHEMECOLOR_INDEX" val="7"/>
  <p:tag name="KSO_WM_UNIT_FILL_TYPE" val="1"/>
</p:tagLst>
</file>

<file path=ppt/tags/tag31.xml><?xml version="1.0" encoding="utf-8"?>
<p:tagLst xmlns:p="http://schemas.openxmlformats.org/presentationml/2006/main">
  <p:tag name="KSO_WM_TEMPLATE_CATEGORY" val="diagram"/>
  <p:tag name="KSO_WM_TEMPLATE_INDEX" val="160812"/>
  <p:tag name="KSO_WM_UNIT_ID" val="258*r_i*1_13"/>
  <p:tag name="KSO_WM_BEAUTIFY_FLAG" val="#wm#"/>
  <p:tag name="KSO_WM_TAG_VERSION" val="1.0"/>
  <p:tag name="KSO_WM_UNIT_TYPE" val="r_i"/>
  <p:tag name="KSO_WM_UNIT_INDEX" val="1_13"/>
  <p:tag name="KSO_WM_UNIT_CLEAR" val="1"/>
  <p:tag name="KSO_WM_UNIT_LAYERLEVEL" val="1_1"/>
  <p:tag name="KSO_WM_DIAGRAM_GROUP_CODE" val="r1-1"/>
  <p:tag name="KSO_WM_UNIT_DIAGRAM_CONTRAST_TITLE_CNT" val="4"/>
  <p:tag name="KSO_WM_UNIT_DIAGRAM_DIMENSION_TITLE_CNT" val="1"/>
  <p:tag name="KSO_WM_UNIT_FILL_FORE_SCHEMECOLOR_INDEX" val="7"/>
  <p:tag name="KSO_WM_UNIT_FILL_TYPE" val="1"/>
</p:tagLst>
</file>

<file path=ppt/tags/tag32.xml><?xml version="1.0" encoding="utf-8"?>
<p:tagLst xmlns:p="http://schemas.openxmlformats.org/presentationml/2006/main">
  <p:tag name="KSO_WM_TEMPLATE_CATEGORY" val="diagram"/>
  <p:tag name="KSO_WM_TEMPLATE_INDEX" val="160812"/>
  <p:tag name="KSO_WM_UNIT_ID" val="258*r_i*1_14"/>
  <p:tag name="KSO_WM_BEAUTIFY_FLAG" val="#wm#"/>
  <p:tag name="KSO_WM_TAG_VERSION" val="1.0"/>
  <p:tag name="KSO_WM_UNIT_TYPE" val="r_i"/>
  <p:tag name="KSO_WM_UNIT_INDEX" val="1_14"/>
  <p:tag name="KSO_WM_UNIT_CLEAR" val="1"/>
  <p:tag name="KSO_WM_UNIT_LAYERLEVEL" val="1_1"/>
  <p:tag name="KSO_WM_DIAGRAM_GROUP_CODE" val="r1-1"/>
  <p:tag name="KSO_WM_UNIT_DIAGRAM_CONTRAST_TITLE_CNT" val="4"/>
  <p:tag name="KSO_WM_UNIT_DIAGRAM_DIMENSION_TITLE_CNT" val="1"/>
  <p:tag name="KSO_WM_UNIT_FILL_FORE_SCHEMECOLOR_INDEX" val="7"/>
  <p:tag name="KSO_WM_UNIT_FILL_TYPE" val="1"/>
</p:tagLst>
</file>

<file path=ppt/tags/tag33.xml><?xml version="1.0" encoding="utf-8"?>
<p:tagLst xmlns:p="http://schemas.openxmlformats.org/presentationml/2006/main">
  <p:tag name="KSO_WM_TEMPLATE_CATEGORY" val="diagram"/>
  <p:tag name="KSO_WM_TEMPLATE_INDEX" val="160812"/>
  <p:tag name="KSO_WM_UNIT_ID" val="258*r_i*1_15"/>
  <p:tag name="KSO_WM_BEAUTIFY_FLAG" val="#wm#"/>
  <p:tag name="KSO_WM_TAG_VERSION" val="1.0"/>
  <p:tag name="KSO_WM_UNIT_TYPE" val="r_i"/>
  <p:tag name="KSO_WM_UNIT_INDEX" val="1_15"/>
  <p:tag name="KSO_WM_UNIT_CLEAR" val="1"/>
  <p:tag name="KSO_WM_UNIT_LAYERLEVEL" val="1_1"/>
  <p:tag name="KSO_WM_DIAGRAM_GROUP_CODE" val="r1-1"/>
  <p:tag name="KSO_WM_UNIT_DIAGRAM_CONTRAST_TITLE_CNT" val="4"/>
  <p:tag name="KSO_WM_UNIT_DIAGRAM_DIMENSION_TITLE_CNT" val="1"/>
</p:tagLst>
</file>

<file path=ppt/tags/tag34.xml><?xml version="1.0" encoding="utf-8"?>
<p:tagLst xmlns:p="http://schemas.openxmlformats.org/presentationml/2006/main">
  <p:tag name="KSO_WM_TEMPLATE_CATEGORY" val="diagram"/>
  <p:tag name="KSO_WM_TEMPLATE_INDEX" val="160812"/>
  <p:tag name="KSO_WM_UNIT_ID" val="258*r_i*1_16"/>
  <p:tag name="KSO_WM_BEAUTIFY_FLAG" val="#wm#"/>
  <p:tag name="KSO_WM_TAG_VERSION" val="1.0"/>
  <p:tag name="KSO_WM_UNIT_TYPE" val="r_i"/>
  <p:tag name="KSO_WM_UNIT_INDEX" val="1_16"/>
  <p:tag name="KSO_WM_UNIT_CLEAR" val="1"/>
  <p:tag name="KSO_WM_UNIT_LAYERLEVEL" val="1_1"/>
  <p:tag name="KSO_WM_DIAGRAM_GROUP_CODE" val="r1-1"/>
  <p:tag name="KSO_WM_UNIT_DIAGRAM_CONTRAST_TITLE_CNT" val="4"/>
  <p:tag name="KSO_WM_UNIT_DIAGRAM_DIMENSION_TITLE_CNT" val="1"/>
  <p:tag name="KSO_WM_UNIT_FILL_FORE_SCHEMECOLOR_INDEX" val="13"/>
  <p:tag name="KSO_WM_UNIT_FILL_TYPE" val="1"/>
</p:tagLst>
</file>

<file path=ppt/tags/tag35.xml><?xml version="1.0" encoding="utf-8"?>
<p:tagLst xmlns:p="http://schemas.openxmlformats.org/presentationml/2006/main">
  <p:tag name="KSO_WM_TEMPLATE_CATEGORY" val="diagram"/>
  <p:tag name="KSO_WM_TEMPLATE_INDEX" val="160812"/>
  <p:tag name="KSO_WM_UNIT_ID" val="258*r_v*1_2"/>
  <p:tag name="KSO_WM_BEAUTIFY_FLAG" val="#wm#"/>
  <p:tag name="KSO_WM_TAG_VERSION" val="1.0"/>
  <p:tag name="MH" val="20150921115827"/>
  <p:tag name="MH_LIBRARY" val="GRAPHIC"/>
  <p:tag name="MH_TYPE" val="Text"/>
  <p:tag name="MH_ORDER" val="1"/>
  <p:tag name="KSO_WM_UNIT_TYPE" val="r_v"/>
  <p:tag name="KSO_WM_UNIT_INDEX" val="1_2"/>
  <p:tag name="KSO_WM_UNIT_CLEAR" val="1"/>
  <p:tag name="KSO_WM_UNIT_LAYERLEVEL" val="1_1"/>
  <p:tag name="KSO_WM_UNIT_DIAGRAM_CONTRAST_TITLE_CNT" val="4"/>
  <p:tag name="KSO_WM_UNIT_DIAGRAM_DIMENSION_TITLE_CNT" val="1"/>
  <p:tag name="KSO_WM_UNIT_VALUE" val="14"/>
  <p:tag name="KSO_WM_UNIT_HIGHLIGHT" val="0"/>
  <p:tag name="KSO_WM_UNIT_COMPATIBLE" val="0"/>
  <p:tag name="KSO_WM_UNIT_PRESET_TEXT_INDEX" val="3"/>
  <p:tag name="KSO_WM_UNIT_PRESET_TEXT_LEN" val="17"/>
  <p:tag name="KSO_WM_DIAGRAM_GROUP_CODE" val="r1-1"/>
</p:tagLst>
</file>

<file path=ppt/tags/tag36.xml><?xml version="1.0" encoding="utf-8"?>
<p:tagLst xmlns:p="http://schemas.openxmlformats.org/presentationml/2006/main">
  <p:tag name="KSO_WM_TEMPLATE_CATEGORY" val="diagram"/>
  <p:tag name="KSO_WM_TEMPLATE_INDEX" val="160812"/>
  <p:tag name="KSO_WM_UNIT_ID" val="258*r_t*1_2"/>
  <p:tag name="KSO_WM_BEAUTIFY_FLAG" val="#wm#"/>
  <p:tag name="KSO_WM_TAG_VERSION" val="1.0"/>
  <p:tag name="KSO_WM_UNIT_TYPE" val="r_t"/>
  <p:tag name="KSO_WM_UNIT_INDEX" val="1_2"/>
  <p:tag name="KSO_WM_UNIT_CLEAR" val="1"/>
  <p:tag name="KSO_WM_UNIT_LAYERLEVEL" val="1_1"/>
  <p:tag name="KSO_WM_UNIT_DIAGRAM_CONTRAST_TITLE_CNT" val="4"/>
  <p:tag name="KSO_WM_UNIT_DIAGRAM_DIMENSION_TITLE_CNT" val="1"/>
  <p:tag name="KSO_WM_UNIT_VALUE" val="7"/>
  <p:tag name="KSO_WM_UNIT_HIGHLIGHT" val="0"/>
  <p:tag name="KSO_WM_UNIT_COMPATIBLE" val="0"/>
  <p:tag name="KSO_WM_UNIT_PRESET_TEXT_INDEX" val="3"/>
  <p:tag name="KSO_WM_UNIT_PRESET_TEXT_LEN" val="5"/>
  <p:tag name="KSO_WM_DIAGRAM_GROUP_CODE" val="r1-1"/>
</p:tagLst>
</file>

<file path=ppt/tags/tag37.xml><?xml version="1.0" encoding="utf-8"?>
<p:tagLst xmlns:p="http://schemas.openxmlformats.org/presentationml/2006/main">
  <p:tag name="KSO_WM_TEMPLATE_CATEGORY" val="diagram"/>
  <p:tag name="KSO_WM_TEMPLATE_INDEX" val="160812"/>
  <p:tag name="KSO_WM_UNIT_ID" val="258*r_i*1_17"/>
  <p:tag name="KSO_WM_BEAUTIFY_FLAG" val="#wm#"/>
  <p:tag name="KSO_WM_TAG_VERSION" val="1.0"/>
  <p:tag name="KSO_WM_UNIT_TYPE" val="r_i"/>
  <p:tag name="KSO_WM_UNIT_INDEX" val="1_17"/>
  <p:tag name="KSO_WM_UNIT_CLEAR" val="1"/>
  <p:tag name="KSO_WM_UNIT_LAYERLEVEL" val="1_1"/>
  <p:tag name="KSO_WM_DIAGRAM_GROUP_CODE" val="r1-1"/>
  <p:tag name="KSO_WM_UNIT_DIAGRAM_CONTRAST_TITLE_CNT" val="4"/>
  <p:tag name="KSO_WM_UNIT_DIAGRAM_DIMENSION_TITLE_CNT" val="1"/>
  <p:tag name="KSO_WM_UNIT_FILL_FORE_SCHEMECOLOR_INDEX" val="8"/>
  <p:tag name="KSO_WM_UNIT_FILL_TYPE" val="1"/>
</p:tagLst>
</file>

<file path=ppt/tags/tag38.xml><?xml version="1.0" encoding="utf-8"?>
<p:tagLst xmlns:p="http://schemas.openxmlformats.org/presentationml/2006/main">
  <p:tag name="KSO_WM_TEMPLATE_CATEGORY" val="diagram"/>
  <p:tag name="KSO_WM_TEMPLATE_INDEX" val="160812"/>
  <p:tag name="KSO_WM_UNIT_ID" val="258*r_i*1_18"/>
  <p:tag name="KSO_WM_BEAUTIFY_FLAG" val="#wm#"/>
  <p:tag name="KSO_WM_TAG_VERSION" val="1.0"/>
  <p:tag name="KSO_WM_UNIT_TYPE" val="r_i"/>
  <p:tag name="KSO_WM_UNIT_INDEX" val="1_18"/>
  <p:tag name="KSO_WM_UNIT_CLEAR" val="1"/>
  <p:tag name="KSO_WM_UNIT_LAYERLEVEL" val="1_1"/>
  <p:tag name="KSO_WM_DIAGRAM_GROUP_CODE" val="r1-1"/>
  <p:tag name="KSO_WM_UNIT_DIAGRAM_CONTRAST_TITLE_CNT" val="4"/>
  <p:tag name="KSO_WM_UNIT_DIAGRAM_DIMENSION_TITLE_CNT" val="1"/>
  <p:tag name="KSO_WM_UNIT_FILL_FORE_SCHEMECOLOR_INDEX" val="14"/>
  <p:tag name="KSO_WM_UNIT_FILL_TYPE" val="1"/>
</p:tagLst>
</file>

<file path=ppt/tags/tag39.xml><?xml version="1.0" encoding="utf-8"?>
<p:tagLst xmlns:p="http://schemas.openxmlformats.org/presentationml/2006/main">
  <p:tag name="KSO_WM_TEMPLATE_CATEGORY" val="diagram"/>
  <p:tag name="KSO_WM_TEMPLATE_INDEX" val="160812"/>
  <p:tag name="KSO_WM_UNIT_ID" val="258*r_i*1_19"/>
  <p:tag name="KSO_WM_BEAUTIFY_FLAG" val="#wm#"/>
  <p:tag name="KSO_WM_TAG_VERSION" val="1.0"/>
  <p:tag name="KSO_WM_UNIT_TYPE" val="r_i"/>
  <p:tag name="KSO_WM_UNIT_INDEX" val="1_19"/>
  <p:tag name="KSO_WM_UNIT_CLEAR" val="1"/>
  <p:tag name="KSO_WM_UNIT_LAYERLEVEL" val="1_1"/>
  <p:tag name="KSO_WM_DIAGRAM_GROUP_CODE" val="r1-1"/>
  <p:tag name="KSO_WM_UNIT_DIAGRAM_CONTRAST_TITLE_CNT" val="4"/>
  <p:tag name="KSO_WM_UNIT_DIAGRAM_DIMENSION_TITLE_CNT" val="1"/>
  <p:tag name="KSO_WM_UNIT_FILL_FORE_SCHEMECOLOR_INDEX" val="8"/>
  <p:tag name="KSO_WM_UNIT_FILL_TYPE" val="1"/>
</p:tagLst>
</file>

<file path=ppt/tags/tag4.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476_5*m_h_f*1_1_1"/>
  <p:tag name="KSO_WM_TEMPLATE_CATEGORY" val="diagram"/>
  <p:tag name="KSO_WM_TEMPLATE_INDEX" val="160476"/>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TEMPLATE_CATEGORY" val="diagram"/>
  <p:tag name="KSO_WM_TEMPLATE_INDEX" val="160812"/>
  <p:tag name="KSO_WM_UNIT_ID" val="258*r_i*1_20"/>
  <p:tag name="KSO_WM_BEAUTIFY_FLAG" val="#wm#"/>
  <p:tag name="KSO_WM_TAG_VERSION" val="1.0"/>
  <p:tag name="KSO_WM_UNIT_TYPE" val="r_i"/>
  <p:tag name="KSO_WM_UNIT_INDEX" val="1_20"/>
  <p:tag name="KSO_WM_UNIT_CLEAR" val="1"/>
  <p:tag name="KSO_WM_UNIT_LAYERLEVEL" val="1_1"/>
  <p:tag name="KSO_WM_DIAGRAM_GROUP_CODE" val="r1-1"/>
  <p:tag name="KSO_WM_UNIT_DIAGRAM_CONTRAST_TITLE_CNT" val="4"/>
  <p:tag name="KSO_WM_UNIT_DIAGRAM_DIMENSION_TITLE_CNT" val="1"/>
  <p:tag name="KSO_WM_UNIT_FILL_FORE_SCHEMECOLOR_INDEX" val="8"/>
  <p:tag name="KSO_WM_UNIT_FILL_TYPE" val="1"/>
</p:tagLst>
</file>

<file path=ppt/tags/tag41.xml><?xml version="1.0" encoding="utf-8"?>
<p:tagLst xmlns:p="http://schemas.openxmlformats.org/presentationml/2006/main">
  <p:tag name="KSO_WM_TEMPLATE_CATEGORY" val="diagram"/>
  <p:tag name="KSO_WM_TEMPLATE_INDEX" val="160812"/>
  <p:tag name="KSO_WM_UNIT_ID" val="258*r_i*1_21"/>
  <p:tag name="KSO_WM_BEAUTIFY_FLAG" val="#wm#"/>
  <p:tag name="KSO_WM_TAG_VERSION" val="1.0"/>
  <p:tag name="KSO_WM_UNIT_TYPE" val="r_i"/>
  <p:tag name="KSO_WM_UNIT_INDEX" val="1_21"/>
  <p:tag name="KSO_WM_UNIT_CLEAR" val="1"/>
  <p:tag name="KSO_WM_UNIT_LAYERLEVEL" val="1_1"/>
  <p:tag name="KSO_WM_DIAGRAM_GROUP_CODE" val="r1-1"/>
  <p:tag name="KSO_WM_UNIT_DIAGRAM_CONTRAST_TITLE_CNT" val="4"/>
  <p:tag name="KSO_WM_UNIT_DIAGRAM_DIMENSION_TITLE_CNT" val="1"/>
  <p:tag name="KSO_WM_UNIT_FILL_FORE_SCHEMECOLOR_INDEX" val="8"/>
  <p:tag name="KSO_WM_UNIT_FILL_TYPE" val="1"/>
</p:tagLst>
</file>

<file path=ppt/tags/tag42.xml><?xml version="1.0" encoding="utf-8"?>
<p:tagLst xmlns:p="http://schemas.openxmlformats.org/presentationml/2006/main">
  <p:tag name="KSO_WM_TEMPLATE_CATEGORY" val="diagram"/>
  <p:tag name="KSO_WM_TEMPLATE_INDEX" val="160812"/>
  <p:tag name="KSO_WM_UNIT_ID" val="258*r_i*1_22"/>
  <p:tag name="KSO_WM_BEAUTIFY_FLAG" val="#wm#"/>
  <p:tag name="KSO_WM_TAG_VERSION" val="1.0"/>
  <p:tag name="KSO_WM_UNIT_TYPE" val="r_i"/>
  <p:tag name="KSO_WM_UNIT_INDEX" val="1_22"/>
  <p:tag name="KSO_WM_UNIT_CLEAR" val="1"/>
  <p:tag name="KSO_WM_UNIT_LAYERLEVEL" val="1_1"/>
  <p:tag name="KSO_WM_DIAGRAM_GROUP_CODE" val="r1-1"/>
  <p:tag name="KSO_WM_UNIT_DIAGRAM_CONTRAST_TITLE_CNT" val="4"/>
  <p:tag name="KSO_WM_UNIT_DIAGRAM_DIMENSION_TITLE_CNT" val="1"/>
  <p:tag name="KSO_WM_UNIT_FILL_FORE_SCHEMECOLOR_INDEX" val="13"/>
  <p:tag name="KSO_WM_UNIT_FILL_TYPE" val="1"/>
</p:tagLst>
</file>

<file path=ppt/tags/tag43.xml><?xml version="1.0" encoding="utf-8"?>
<p:tagLst xmlns:p="http://schemas.openxmlformats.org/presentationml/2006/main">
  <p:tag name="KSO_WM_TEMPLATE_CATEGORY" val="diagram"/>
  <p:tag name="KSO_WM_TEMPLATE_INDEX" val="160812"/>
  <p:tag name="KSO_WM_UNIT_ID" val="258*r_i*1_23"/>
  <p:tag name="KSO_WM_BEAUTIFY_FLAG" val="#wm#"/>
  <p:tag name="KSO_WM_TAG_VERSION" val="1.0"/>
  <p:tag name="KSO_WM_UNIT_TYPE" val="r_i"/>
  <p:tag name="KSO_WM_UNIT_INDEX" val="1_23"/>
  <p:tag name="KSO_WM_UNIT_CLEAR" val="1"/>
  <p:tag name="KSO_WM_UNIT_LAYERLEVEL" val="1_1"/>
  <p:tag name="KSO_WM_DIAGRAM_GROUP_CODE" val="r1-1"/>
  <p:tag name="KSO_WM_UNIT_DIAGRAM_CONTRAST_TITLE_CNT" val="4"/>
  <p:tag name="KSO_WM_UNIT_DIAGRAM_DIMENSION_TITLE_CNT" val="1"/>
  <p:tag name="KSO_WM_UNIT_FILL_FORE_SCHEMECOLOR_INDEX" val="13"/>
  <p:tag name="KSO_WM_UNIT_FILL_TYPE" val="1"/>
</p:tagLst>
</file>

<file path=ppt/tags/tag44.xml><?xml version="1.0" encoding="utf-8"?>
<p:tagLst xmlns:p="http://schemas.openxmlformats.org/presentationml/2006/main">
  <p:tag name="KSO_WM_TEMPLATE_CATEGORY" val="diagram"/>
  <p:tag name="KSO_WM_TEMPLATE_INDEX" val="160812"/>
  <p:tag name="KSO_WM_UNIT_ID" val="258*r_i*1_24"/>
  <p:tag name="KSO_WM_BEAUTIFY_FLAG" val="#wm#"/>
  <p:tag name="KSO_WM_TAG_VERSION" val="1.0"/>
  <p:tag name="KSO_WM_UNIT_TYPE" val="r_i"/>
  <p:tag name="KSO_WM_UNIT_INDEX" val="1_24"/>
  <p:tag name="KSO_WM_UNIT_CLEAR" val="1"/>
  <p:tag name="KSO_WM_UNIT_LAYERLEVEL" val="1_1"/>
  <p:tag name="KSO_WM_DIAGRAM_GROUP_CODE" val="r1-1"/>
  <p:tag name="KSO_WM_UNIT_DIAGRAM_CONTRAST_TITLE_CNT" val="4"/>
  <p:tag name="KSO_WM_UNIT_DIAGRAM_DIMENSION_TITLE_CNT" val="1"/>
</p:tagLst>
</file>

<file path=ppt/tags/tag45.xml><?xml version="1.0" encoding="utf-8"?>
<p:tagLst xmlns:p="http://schemas.openxmlformats.org/presentationml/2006/main">
  <p:tag name="KSO_WM_TEMPLATE_CATEGORY" val="diagram"/>
  <p:tag name="KSO_WM_TEMPLATE_INDEX" val="160812"/>
  <p:tag name="KSO_WM_UNIT_ID" val="258*r_v*1_3"/>
  <p:tag name="KSO_WM_BEAUTIFY_FLAG" val="#wm#"/>
  <p:tag name="KSO_WM_TAG_VERSION" val="1.0"/>
  <p:tag name="MH" val="20150921115827"/>
  <p:tag name="MH_LIBRARY" val="GRAPHIC"/>
  <p:tag name="MH_TYPE" val="Text"/>
  <p:tag name="MH_ORDER" val="1"/>
  <p:tag name="KSO_WM_UNIT_TYPE" val="r_v"/>
  <p:tag name="KSO_WM_UNIT_INDEX" val="1_3"/>
  <p:tag name="KSO_WM_UNIT_CLEAR" val="1"/>
  <p:tag name="KSO_WM_UNIT_LAYERLEVEL" val="1_1"/>
  <p:tag name="KSO_WM_UNIT_DIAGRAM_CONTRAST_TITLE_CNT" val="4"/>
  <p:tag name="KSO_WM_UNIT_DIAGRAM_DIMENSION_TITLE_CNT" val="1"/>
  <p:tag name="KSO_WM_UNIT_VALUE" val="14"/>
  <p:tag name="KSO_WM_UNIT_HIGHLIGHT" val="0"/>
  <p:tag name="KSO_WM_UNIT_COMPATIBLE" val="0"/>
  <p:tag name="KSO_WM_UNIT_PRESET_TEXT_INDEX" val="3"/>
  <p:tag name="KSO_WM_UNIT_PRESET_TEXT_LEN" val="17"/>
  <p:tag name="KSO_WM_DIAGRAM_GROUP_CODE" val="r1-1"/>
</p:tagLst>
</file>

<file path=ppt/tags/tag46.xml><?xml version="1.0" encoding="utf-8"?>
<p:tagLst xmlns:p="http://schemas.openxmlformats.org/presentationml/2006/main">
  <p:tag name="KSO_WM_TEMPLATE_CATEGORY" val="diagram"/>
  <p:tag name="KSO_WM_TEMPLATE_INDEX" val="160812"/>
  <p:tag name="KSO_WM_UNIT_ID" val="258*r_t*1_3"/>
  <p:tag name="KSO_WM_BEAUTIFY_FLAG" val="#wm#"/>
  <p:tag name="KSO_WM_TAG_VERSION" val="1.0"/>
  <p:tag name="KSO_WM_UNIT_TYPE" val="r_t"/>
  <p:tag name="KSO_WM_UNIT_INDEX" val="1_3"/>
  <p:tag name="KSO_WM_UNIT_CLEAR" val="1"/>
  <p:tag name="KSO_WM_UNIT_LAYERLEVEL" val="1_1"/>
  <p:tag name="KSO_WM_UNIT_DIAGRAM_CONTRAST_TITLE_CNT" val="4"/>
  <p:tag name="KSO_WM_UNIT_DIAGRAM_DIMENSION_TITLE_CNT" val="1"/>
  <p:tag name="KSO_WM_UNIT_VALUE" val="7"/>
  <p:tag name="KSO_WM_UNIT_HIGHLIGHT" val="0"/>
  <p:tag name="KSO_WM_UNIT_COMPATIBLE" val="0"/>
  <p:tag name="KSO_WM_UNIT_PRESET_TEXT_INDEX" val="3"/>
  <p:tag name="KSO_WM_UNIT_PRESET_TEXT_LEN" val="5"/>
  <p:tag name="KSO_WM_DIAGRAM_GROUP_CODE" val="r1-1"/>
</p:tagLst>
</file>

<file path=ppt/tags/tag47.xml><?xml version="1.0" encoding="utf-8"?>
<p:tagLst xmlns:p="http://schemas.openxmlformats.org/presentationml/2006/main">
  <p:tag name="KSO_WM_TEMPLATE_CATEGORY" val="diagram"/>
  <p:tag name="KSO_WM_TEMPLATE_INDEX" val="160812"/>
  <p:tag name="KSO_WM_UNIT_ID" val="258*r_i*1_25"/>
  <p:tag name="KSO_WM_BEAUTIFY_FLAG" val="#wm#"/>
  <p:tag name="KSO_WM_TAG_VERSION" val="1.0"/>
  <p:tag name="KSO_WM_UNIT_TYPE" val="r_i"/>
  <p:tag name="KSO_WM_UNIT_INDEX" val="1_25"/>
  <p:tag name="KSO_WM_UNIT_CLEAR" val="1"/>
  <p:tag name="KSO_WM_UNIT_LAYERLEVEL" val="1_1"/>
  <p:tag name="KSO_WM_DIAGRAM_GROUP_CODE" val="r1-1"/>
  <p:tag name="KSO_WM_UNIT_DIAGRAM_CONTRAST_TITLE_CNT" val="4"/>
  <p:tag name="KSO_WM_UNIT_DIAGRAM_DIMENSION_TITLE_CNT" val="1"/>
  <p:tag name="KSO_WM_UNIT_FILL_FORE_SCHEMECOLOR_INDEX" val="9"/>
  <p:tag name="KSO_WM_UNIT_FILL_TYPE" val="1"/>
</p:tagLst>
</file>

<file path=ppt/tags/tag48.xml><?xml version="1.0" encoding="utf-8"?>
<p:tagLst xmlns:p="http://schemas.openxmlformats.org/presentationml/2006/main">
  <p:tag name="KSO_WM_TEMPLATE_CATEGORY" val="diagram"/>
  <p:tag name="KSO_WM_TEMPLATE_INDEX" val="160812"/>
  <p:tag name="KSO_WM_UNIT_ID" val="258*r_i*1_26"/>
  <p:tag name="KSO_WM_BEAUTIFY_FLAG" val="#wm#"/>
  <p:tag name="KSO_WM_TAG_VERSION" val="1.0"/>
  <p:tag name="KSO_WM_UNIT_TYPE" val="r_i"/>
  <p:tag name="KSO_WM_UNIT_INDEX" val="1_26"/>
  <p:tag name="KSO_WM_UNIT_CLEAR" val="1"/>
  <p:tag name="KSO_WM_UNIT_LAYERLEVEL" val="1_1"/>
  <p:tag name="KSO_WM_DIAGRAM_GROUP_CODE" val="r1-1"/>
  <p:tag name="KSO_WM_UNIT_DIAGRAM_CONTRAST_TITLE_CNT" val="4"/>
  <p:tag name="KSO_WM_UNIT_DIAGRAM_DIMENSION_TITLE_CNT" val="1"/>
  <p:tag name="KSO_WM_UNIT_FILL_FORE_SCHEMECOLOR_INDEX" val="14"/>
  <p:tag name="KSO_WM_UNIT_FILL_TYPE" val="1"/>
</p:tagLst>
</file>

<file path=ppt/tags/tag49.xml><?xml version="1.0" encoding="utf-8"?>
<p:tagLst xmlns:p="http://schemas.openxmlformats.org/presentationml/2006/main">
  <p:tag name="KSO_WM_TEMPLATE_CATEGORY" val="diagram"/>
  <p:tag name="KSO_WM_TEMPLATE_INDEX" val="160812"/>
  <p:tag name="KSO_WM_UNIT_ID" val="258*r_i*1_27"/>
  <p:tag name="KSO_WM_BEAUTIFY_FLAG" val="#wm#"/>
  <p:tag name="KSO_WM_TAG_VERSION" val="1.0"/>
  <p:tag name="KSO_WM_UNIT_TYPE" val="r_i"/>
  <p:tag name="KSO_WM_UNIT_INDEX" val="1_27"/>
  <p:tag name="KSO_WM_UNIT_CLEAR" val="1"/>
  <p:tag name="KSO_WM_UNIT_LAYERLEVEL" val="1_1"/>
  <p:tag name="KSO_WM_DIAGRAM_GROUP_CODE" val="r1-1"/>
  <p:tag name="KSO_WM_UNIT_DIAGRAM_CONTRAST_TITLE_CNT" val="4"/>
  <p:tag name="KSO_WM_UNIT_DIAGRAM_DIMENSION_TITLE_CNT" val="1"/>
  <p:tag name="KSO_WM_UNIT_FILL_FORE_SCHEMECOLOR_INDEX" val="9"/>
  <p:tag name="KSO_WM_UNI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476_5*m_h_i*1_2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50.xml><?xml version="1.0" encoding="utf-8"?>
<p:tagLst xmlns:p="http://schemas.openxmlformats.org/presentationml/2006/main">
  <p:tag name="KSO_WM_TEMPLATE_CATEGORY" val="diagram"/>
  <p:tag name="KSO_WM_TEMPLATE_INDEX" val="160812"/>
  <p:tag name="KSO_WM_UNIT_ID" val="258*r_i*1_28"/>
  <p:tag name="KSO_WM_BEAUTIFY_FLAG" val="#wm#"/>
  <p:tag name="KSO_WM_TAG_VERSION" val="1.0"/>
  <p:tag name="KSO_WM_UNIT_TYPE" val="r_i"/>
  <p:tag name="KSO_WM_UNIT_INDEX" val="1_28"/>
  <p:tag name="KSO_WM_UNIT_CLEAR" val="1"/>
  <p:tag name="KSO_WM_UNIT_LAYERLEVEL" val="1_1"/>
  <p:tag name="KSO_WM_DIAGRAM_GROUP_CODE" val="r1-1"/>
  <p:tag name="KSO_WM_UNIT_DIAGRAM_CONTRAST_TITLE_CNT" val="4"/>
  <p:tag name="KSO_WM_UNIT_DIAGRAM_DIMENSION_TITLE_CNT" val="1"/>
  <p:tag name="KSO_WM_UNIT_FILL_FORE_SCHEMECOLOR_INDEX" val="9"/>
  <p:tag name="KSO_WM_UNIT_FILL_TYPE" val="1"/>
</p:tagLst>
</file>

<file path=ppt/tags/tag51.xml><?xml version="1.0" encoding="utf-8"?>
<p:tagLst xmlns:p="http://schemas.openxmlformats.org/presentationml/2006/main">
  <p:tag name="KSO_WM_TEMPLATE_CATEGORY" val="diagram"/>
  <p:tag name="KSO_WM_TEMPLATE_INDEX" val="160812"/>
  <p:tag name="KSO_WM_UNIT_ID" val="258*r_i*1_29"/>
  <p:tag name="KSO_WM_BEAUTIFY_FLAG" val="#wm#"/>
  <p:tag name="KSO_WM_TAG_VERSION" val="1.0"/>
  <p:tag name="KSO_WM_UNIT_TYPE" val="r_i"/>
  <p:tag name="KSO_WM_UNIT_INDEX" val="1_29"/>
  <p:tag name="KSO_WM_UNIT_CLEAR" val="1"/>
  <p:tag name="KSO_WM_UNIT_LAYERLEVEL" val="1_1"/>
  <p:tag name="KSO_WM_DIAGRAM_GROUP_CODE" val="r1-1"/>
  <p:tag name="KSO_WM_UNIT_DIAGRAM_CONTRAST_TITLE_CNT" val="4"/>
  <p:tag name="KSO_WM_UNIT_DIAGRAM_DIMENSION_TITLE_CNT" val="1"/>
  <p:tag name="KSO_WM_UNIT_FILL_FORE_SCHEMECOLOR_INDEX" val="9"/>
  <p:tag name="KSO_WM_UNIT_FILL_TYPE" val="1"/>
</p:tagLst>
</file>

<file path=ppt/tags/tag52.xml><?xml version="1.0" encoding="utf-8"?>
<p:tagLst xmlns:p="http://schemas.openxmlformats.org/presentationml/2006/main">
  <p:tag name="KSO_WM_TEMPLATE_CATEGORY" val="diagram"/>
  <p:tag name="KSO_WM_TEMPLATE_INDEX" val="160812"/>
  <p:tag name="KSO_WM_UNIT_ID" val="258*r_i*1_30"/>
  <p:tag name="KSO_WM_BEAUTIFY_FLAG" val="#wm#"/>
  <p:tag name="KSO_WM_TAG_VERSION" val="1.0"/>
  <p:tag name="KSO_WM_UNIT_TYPE" val="r_i"/>
  <p:tag name="KSO_WM_UNIT_INDEX" val="1_30"/>
  <p:tag name="KSO_WM_UNIT_CLEAR" val="1"/>
  <p:tag name="KSO_WM_UNIT_LAYERLEVEL" val="1_1"/>
  <p:tag name="KSO_WM_DIAGRAM_GROUP_CODE" val="r1-1"/>
  <p:tag name="KSO_WM_UNIT_DIAGRAM_CONTRAST_TITLE_CNT" val="4"/>
  <p:tag name="KSO_WM_UNIT_DIAGRAM_DIMENSION_TITLE_CNT" val="1"/>
  <p:tag name="KSO_WM_UNIT_FILL_FORE_SCHEMECOLOR_INDEX" val="9"/>
  <p:tag name="KSO_WM_UNIT_FILL_TYPE" val="1"/>
</p:tagLst>
</file>

<file path=ppt/tags/tag53.xml><?xml version="1.0" encoding="utf-8"?>
<p:tagLst xmlns:p="http://schemas.openxmlformats.org/presentationml/2006/main">
  <p:tag name="KSO_WM_TEMPLATE_CATEGORY" val="diagram"/>
  <p:tag name="KSO_WM_TEMPLATE_INDEX" val="160812"/>
  <p:tag name="KSO_WM_UNIT_ID" val="258*r_i*1_31"/>
  <p:tag name="KSO_WM_BEAUTIFY_FLAG" val="#wm#"/>
  <p:tag name="KSO_WM_TAG_VERSION" val="1.0"/>
  <p:tag name="KSO_WM_UNIT_TYPE" val="r_i"/>
  <p:tag name="KSO_WM_UNIT_INDEX" val="1_31"/>
  <p:tag name="KSO_WM_UNIT_CLEAR" val="1"/>
  <p:tag name="KSO_WM_UNIT_LAYERLEVEL" val="1_1"/>
  <p:tag name="KSO_WM_DIAGRAM_GROUP_CODE" val="r1-1"/>
  <p:tag name="KSO_WM_UNIT_DIAGRAM_CONTRAST_TITLE_CNT" val="4"/>
  <p:tag name="KSO_WM_UNIT_DIAGRAM_DIMENSION_TITLE_CNT" val="1"/>
  <p:tag name="KSO_WM_UNIT_FILL_FORE_SCHEMECOLOR_INDEX" val="13"/>
  <p:tag name="KSO_WM_UNIT_FILL_TYPE" val="1"/>
</p:tagLst>
</file>

<file path=ppt/tags/tag54.xml><?xml version="1.0" encoding="utf-8"?>
<p:tagLst xmlns:p="http://schemas.openxmlformats.org/presentationml/2006/main">
  <p:tag name="KSO_WM_TEMPLATE_CATEGORY" val="diagram"/>
  <p:tag name="KSO_WM_TEMPLATE_INDEX" val="160812"/>
  <p:tag name="KSO_WM_UNIT_ID" val="258*r_v*1_4"/>
  <p:tag name="KSO_WM_BEAUTIFY_FLAG" val="#wm#"/>
  <p:tag name="KSO_WM_TAG_VERSION" val="1.0"/>
  <p:tag name="MH" val="20150921115827"/>
  <p:tag name="MH_LIBRARY" val="GRAPHIC"/>
  <p:tag name="MH_TYPE" val="Text"/>
  <p:tag name="MH_ORDER" val="1"/>
  <p:tag name="KSO_WM_UNIT_TYPE" val="r_v"/>
  <p:tag name="KSO_WM_UNIT_INDEX" val="1_4"/>
  <p:tag name="KSO_WM_UNIT_CLEAR" val="1"/>
  <p:tag name="KSO_WM_UNIT_LAYERLEVEL" val="1_1"/>
  <p:tag name="KSO_WM_UNIT_DIAGRAM_CONTRAST_TITLE_CNT" val="4"/>
  <p:tag name="KSO_WM_UNIT_DIAGRAM_DIMENSION_TITLE_CNT" val="1"/>
  <p:tag name="KSO_WM_UNIT_VALUE" val="14"/>
  <p:tag name="KSO_WM_UNIT_HIGHLIGHT" val="0"/>
  <p:tag name="KSO_WM_UNIT_COMPATIBLE" val="0"/>
  <p:tag name="KSO_WM_UNIT_PRESET_TEXT_INDEX" val="3"/>
  <p:tag name="KSO_WM_UNIT_PRESET_TEXT_LEN" val="17"/>
  <p:tag name="KSO_WM_DIAGRAM_GROUP_CODE" val="r1-1"/>
</p:tagLst>
</file>

<file path=ppt/tags/tag55.xml><?xml version="1.0" encoding="utf-8"?>
<p:tagLst xmlns:p="http://schemas.openxmlformats.org/presentationml/2006/main">
  <p:tag name="KSO_WM_TEMPLATE_CATEGORY" val="diagram"/>
  <p:tag name="KSO_WM_TEMPLATE_INDEX" val="160812"/>
  <p:tag name="KSO_WM_UNIT_ID" val="258*r_t*1_4"/>
  <p:tag name="KSO_WM_BEAUTIFY_FLAG" val="#wm#"/>
  <p:tag name="KSO_WM_TAG_VERSION" val="1.0"/>
  <p:tag name="KSO_WM_UNIT_TYPE" val="r_t"/>
  <p:tag name="KSO_WM_UNIT_INDEX" val="1_4"/>
  <p:tag name="KSO_WM_UNIT_CLEAR" val="1"/>
  <p:tag name="KSO_WM_UNIT_LAYERLEVEL" val="1_1"/>
  <p:tag name="KSO_WM_UNIT_DIAGRAM_CONTRAST_TITLE_CNT" val="4"/>
  <p:tag name="KSO_WM_UNIT_DIAGRAM_DIMENSION_TITLE_CNT" val="1"/>
  <p:tag name="KSO_WM_UNIT_VALUE" val="7"/>
  <p:tag name="KSO_WM_UNIT_HIGHLIGHT" val="0"/>
  <p:tag name="KSO_WM_UNIT_COMPATIBLE" val="0"/>
  <p:tag name="KSO_WM_UNIT_PRESET_TEXT_INDEX" val="3"/>
  <p:tag name="KSO_WM_UNIT_PRESET_TEXT_LEN" val="5"/>
  <p:tag name="KSO_WM_DIAGRAM_GROUP_CODE" val="r1-1"/>
</p:tagLst>
</file>

<file path=ppt/tags/tag56.xml><?xml version="1.0" encoding="utf-8"?>
<p:tagLst xmlns:p="http://schemas.openxmlformats.org/presentationml/2006/main">
  <p:tag name="KSO_WM_TEMPLATE_CATEGORY" val="diagram"/>
  <p:tag name="KSO_WM_TEMPLATE_INDEX" val="160812"/>
  <p:tag name="KSO_WM_UNIT_ID" val="258*r_i*1_32"/>
  <p:tag name="KSO_WM_BEAUTIFY_FLAG" val="#wm#"/>
  <p:tag name="KSO_WM_TAG_VERSION" val="1.0"/>
  <p:tag name="KSO_WM_UNIT_TYPE" val="r_i"/>
  <p:tag name="KSO_WM_UNIT_INDEX" val="1_32"/>
  <p:tag name="KSO_WM_UNIT_CLEAR" val="1"/>
  <p:tag name="KSO_WM_UNIT_LAYERLEVEL" val="1_1"/>
  <p:tag name="KSO_WM_DIAGRAM_GROUP_CODE" val="r1-1"/>
  <p:tag name="KSO_WM_UNIT_DIAGRAM_CONTRAST_TITLE_CNT" val="4"/>
  <p:tag name="KSO_WM_UNIT_DIAGRAM_DIMENSION_TITLE_CNT" val="1"/>
</p:tagLst>
</file>

<file path=ppt/tags/tag57.xml><?xml version="1.0" encoding="utf-8"?>
<p:tagLst xmlns:p="http://schemas.openxmlformats.org/presentationml/2006/main">
  <p:tag name="KSO_WM_TEMPLATE_CATEGORY" val="diagram"/>
  <p:tag name="KSO_WM_TEMPLATE_INDEX" val="160812"/>
  <p:tag name="KSO_WM_UNIT_ID" val="258*r_i*1_3"/>
  <p:tag name="KSO_WM_BEAUTIFY_FLAG" val="#wm#"/>
  <p:tag name="KSO_WM_TAG_VERSION" val="1.0"/>
  <p:tag name="KSO_WM_UNIT_TYPE" val="r_i"/>
  <p:tag name="KSO_WM_UNIT_INDEX" val="1_3"/>
  <p:tag name="KSO_WM_UNIT_CLEAR" val="1"/>
  <p:tag name="KSO_WM_UNIT_LAYERLEVEL" val="1_1"/>
  <p:tag name="KSO_WM_DIAGRAM_GROUP_CODE" val="r1-1"/>
  <p:tag name="KSO_WM_UNIT_DIAGRAM_CONTRAST_TITLE_CNT" val="4"/>
  <p:tag name="KSO_WM_UNIT_DIAGRAM_DIMENSION_TITLE_CNT" val="1"/>
</p:tagLst>
</file>

<file path=ppt/tags/tag6.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76_5*m_h_f*1_2_1"/>
  <p:tag name="KSO_WM_TEMPLATE_CATEGORY" val="diagram"/>
  <p:tag name="KSO_WM_TEMPLATE_INDEX" val="160476"/>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476_5*m_h_i*1_3_1"/>
  <p:tag name="KSO_WM_TEMPLATE_CATEGORY" val="diagram"/>
  <p:tag name="KSO_WM_TEMPLATE_INDEX" val="160476"/>
  <p:tag name="KSO_WM_UNIT_LAYERLEVEL" val="1_1_1"/>
  <p:tag name="KSO_WM_TAG_VERSION" val="1.0"/>
  <p:tag name="KSO_WM_BEAUTIFY_FLAG" val="#wm#"/>
  <p:tag name="KSO_WM_UNIT_LINE_FORE_SCHEMECOLOR_INDEX" val="6"/>
  <p:tag name="KSO_WM_UNIT_LINE_FILL_TYPE" val="2"/>
</p:tagLst>
</file>

<file path=ppt/tags/tag8.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476_5*m_h_f*1_3_1"/>
  <p:tag name="KSO_WM_TEMPLATE_CATEGORY" val="diagram"/>
  <p:tag name="KSO_WM_TEMPLATE_INDEX" val="160476"/>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160476_5*m_h_i*1_1_2"/>
  <p:tag name="KSO_WM_TEMPLATE_CATEGORY" val="diagram"/>
  <p:tag name="KSO_WM_TEMPLATE_INDEX" val="16047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heme/theme1.xml><?xml version="1.0" encoding="utf-8"?>
<a:theme xmlns:a="http://schemas.openxmlformats.org/drawingml/2006/main" name="1_自定义设计方案">
  <a:themeElements>
    <a:clrScheme name="自定义 405">
      <a:dk1>
        <a:sysClr val="windowText" lastClr="000000"/>
      </a:dk1>
      <a:lt1>
        <a:sysClr val="window" lastClr="FFFFFF"/>
      </a:lt1>
      <a:dk2>
        <a:srgbClr val="44546A"/>
      </a:dk2>
      <a:lt2>
        <a:srgbClr val="E7E6E6"/>
      </a:lt2>
      <a:accent1>
        <a:srgbClr val="C00000"/>
      </a:accent1>
      <a:accent2>
        <a:srgbClr val="3A3838"/>
      </a:accent2>
      <a:accent3>
        <a:srgbClr val="C00000"/>
      </a:accent3>
      <a:accent4>
        <a:srgbClr val="0B0B0B"/>
      </a:accent4>
      <a:accent5>
        <a:srgbClr val="C00000"/>
      </a:accent5>
      <a:accent6>
        <a:srgbClr val="3A3838"/>
      </a:accent6>
      <a:hlink>
        <a:srgbClr val="C00000"/>
      </a:hlink>
      <a:folHlink>
        <a:srgbClr val="3A383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2148</Words>
  <Application>WPS 演示</Application>
  <PresentationFormat/>
  <Paragraphs>227</Paragraphs>
  <Slides>29</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44" baseType="lpstr">
      <vt:lpstr>Arial</vt:lpstr>
      <vt:lpstr>宋体</vt:lpstr>
      <vt:lpstr>Wingdings</vt:lpstr>
      <vt:lpstr>Calibri</vt:lpstr>
      <vt:lpstr>方正粗谭黑简体</vt:lpstr>
      <vt:lpstr>黑体</vt:lpstr>
      <vt:lpstr>微软雅黑</vt:lpstr>
      <vt:lpstr>华文中宋</vt:lpstr>
      <vt:lpstr>Arial Unicode MS</vt:lpstr>
      <vt:lpstr>Calibri Light</vt:lpstr>
      <vt:lpstr>Times New Roman</vt:lpstr>
      <vt:lpstr>等线</vt:lpstr>
      <vt:lpstr>1_自定义设计方案</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481</dc:title>
  <dc:creator>MI 9</dc:creator>
  <cp:lastModifiedBy>Administrator</cp:lastModifiedBy>
  <cp:revision>32</cp:revision>
  <dcterms:created xsi:type="dcterms:W3CDTF">2026-05-12T09:27:00Z</dcterms:created>
  <dcterms:modified xsi:type="dcterms:W3CDTF">2026-05-26T12:40:37Z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ceb674635f444109ad0d49e19020588e</vt:lpwstr>
  </property>
</Properties>
</file>